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9144000" cy="5143500"/>
  <p:notesSz cx="6858000" cy="9144000"/>
  <p:defaultTextStyle>
    <a:lvl1pPr defTabSz="457200">
      <a:defRPr>
        <a:latin typeface="+mj-lt"/>
        <a:ea typeface="+mj-ea"/>
        <a:cs typeface="+mj-cs"/>
        <a:sym typeface="Helvetica"/>
      </a:defRPr>
    </a:lvl1pPr>
    <a:lvl2pPr defTabSz="457200">
      <a:defRPr>
        <a:latin typeface="+mj-lt"/>
        <a:ea typeface="+mj-ea"/>
        <a:cs typeface="+mj-cs"/>
        <a:sym typeface="Helvetica"/>
      </a:defRPr>
    </a:lvl2pPr>
    <a:lvl3pPr defTabSz="457200">
      <a:defRPr>
        <a:latin typeface="+mj-lt"/>
        <a:ea typeface="+mj-ea"/>
        <a:cs typeface="+mj-cs"/>
        <a:sym typeface="Helvetica"/>
      </a:defRPr>
    </a:lvl3pPr>
    <a:lvl4pPr defTabSz="457200">
      <a:defRPr>
        <a:latin typeface="+mj-lt"/>
        <a:ea typeface="+mj-ea"/>
        <a:cs typeface="+mj-cs"/>
        <a:sym typeface="Helvetica"/>
      </a:defRPr>
    </a:lvl4pPr>
    <a:lvl5pPr defTabSz="457200">
      <a:defRPr>
        <a:latin typeface="+mj-lt"/>
        <a:ea typeface="+mj-ea"/>
        <a:cs typeface="+mj-cs"/>
        <a:sym typeface="Helvetica"/>
      </a:defRPr>
    </a:lvl5pPr>
    <a:lvl6pPr defTabSz="457200">
      <a:defRPr>
        <a:latin typeface="+mj-lt"/>
        <a:ea typeface="+mj-ea"/>
        <a:cs typeface="+mj-cs"/>
        <a:sym typeface="Helvetica"/>
      </a:defRPr>
    </a:lvl6pPr>
    <a:lvl7pPr defTabSz="457200">
      <a:defRPr>
        <a:latin typeface="+mj-lt"/>
        <a:ea typeface="+mj-ea"/>
        <a:cs typeface="+mj-cs"/>
        <a:sym typeface="Helvetica"/>
      </a:defRPr>
    </a:lvl7pPr>
    <a:lvl8pPr defTabSz="457200">
      <a:defRPr>
        <a:latin typeface="+mj-lt"/>
        <a:ea typeface="+mj-ea"/>
        <a:cs typeface="+mj-cs"/>
        <a:sym typeface="Helvetica"/>
      </a:defRPr>
    </a:lvl8pPr>
    <a:lvl9pPr defTabSz="457200">
      <a:defRPr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 b="def" i="def"/>
      <a:tcStyle>
        <a:tcBdr/>
        <a:fill>
          <a:solidFill>
            <a:srgbClr val="F3E6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Shape 25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99" name="Shape 25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0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2" name="Shape 39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39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97" name="Shape 39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Shape 40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40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5" name="Shape 4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06" name="Shape 4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0" name="Shape 4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3" name="Shape 41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4" name="Shape 41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18" name="Shape 41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1" name="Shape 42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4" name="Shape 42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25" name="Shape 4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8" name="Shape 42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2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3" name="Shape 43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4" name="Shape 43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3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444" name="Shape 44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5" name="Shape 44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44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0" name="Shape 45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3" name="Shape 45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4" name="Shape 4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58" name="Shape 4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62" name="Shape 46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5" name="Shape 46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0" name="Shape 4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3" name="Shape 47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76" name="Shape 47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477" name="Shape 47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0" name="Shape 48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hape 48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Shape 48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6" name="Shape 48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48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49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49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50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511" name="Shape 5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12" name="Shape 5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515" name="Shape 51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16" name="Shape 51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51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Shape 51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22" name="Shape 52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5" name="Shape 52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52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Shape 52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531" name="Shape 5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32" name="Shape 53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536" name="Shape 5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37" name="Shape 5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41" name="Shape 54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42" name="Shape 5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hape 54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46" name="Shape 54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47" name="Shape 54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51" name="Shape 5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55" name="Shape 55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56" name="Shape 55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9" name="Shape 55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56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4" name="Shape 56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65" name="Shape 56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56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56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576" name="Shape 57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77" name="Shape 57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57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hape 57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hape 58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83" name="Shape 5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Shape 58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87" name="Shape 58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88" name="Shape 5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hape 5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592" name="Shape 5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93" name="Shape 5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Shape 5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597" name="Shape 5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98" name="Shape 59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602" name="Shape 60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03" name="Shape 60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Shape 60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607" name="Shape 60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08" name="Shape 6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Shape 61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12" name="Shape 6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hape 61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16" name="Shape 61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17" name="Shape 6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0" name="Shape 62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2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hape 62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5" name="Shape 62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26" name="Shape 62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6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Shape 6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63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64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64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Shape 646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6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652" name="Shape 6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53" name="Shape 6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656" name="Shape 65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57" name="Shape 65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65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Shape 65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Shape 66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6" name="Shape 66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66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6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Shape 6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672" name="Shape 6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73" name="Shape 67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677" name="Shape 6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78" name="Shape 67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682" name="Shape 68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83" name="Shape 6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hape 68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687" name="Shape 68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88" name="Shape 6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Shape 69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92" name="Shape 69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Shape 69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6" name="Shape 69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697" name="Shape 69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0" name="Shape 70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0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05" name="Shape 70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06" name="Shape 70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0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Shape 7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71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717" name="Shape 71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18" name="Shape 71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71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Shape 72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Shape 72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24" name="Shape 72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Shape 72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28" name="Shape 72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29" name="Shape 7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733" name="Shape 7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34" name="Shape 7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Shape 7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738" name="Shape 7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39" name="Shape 73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743" name="Shape 74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44" name="Shape 74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hape 74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748" name="Shape 74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49" name="Shape 7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Shape 75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53" name="Shape 75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Shape 75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57" name="Shape 75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58" name="Shape 7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1" name="Shape 76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Shape 76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6" name="Shape 76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67" name="Shape 76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7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Shape 7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Shape 77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77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78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78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Shape 787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Shape 7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793" name="Shape 7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794" name="Shape 7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797" name="Shape 79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798" name="Shape 79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79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Shape 80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Shape 80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04" name="Shape 80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7" name="Shape 80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80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Shape 80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Shape 8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813" name="Shape 8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14" name="Shape 81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hape 8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818" name="Shape 8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19" name="Shape 81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823" name="Shape 82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24" name="Shape 82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Shape 82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828" name="Shape 82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29" name="Shape 8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32" name="Shape 83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33" name="Shape 83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Shape 83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37" name="Shape 83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38" name="Shape 83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1" name="Shape 84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84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hape 84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46" name="Shape 84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47" name="Shape 84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84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Shape 8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Shape 85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858" name="Shape 85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59" name="Shape 85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86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Shape 86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Shape 86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65" name="Shape 86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hape 86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69" name="Shape 86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70" name="Shape 8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Shape 8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874" name="Shape 8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75" name="Shape 8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Shape 8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879" name="Shape 8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80" name="Shape 88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Shape 88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884" name="Shape 88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85" name="Shape 88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88" name="Shape 88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889" name="Shape 88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90" name="Shape 89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Shape 89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94" name="Shape 8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Shape 89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98" name="Shape 89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899" name="Shape 89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2" name="Shape 90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90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Shape 90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7" name="Shape 90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08" name="Shape 90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90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Shape 9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Shape 91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91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92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92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Shape 928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Shape 9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34" name="Shape 9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35" name="Shape 9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938" name="Shape 93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39" name="Shape 93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94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41" name="Shape 94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Shape 94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45" name="Shape 9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8" name="Shape 94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94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Shape 95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Shape 9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54" name="Shape 9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55" name="Shape 95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Shape 9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59" name="Shape 9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60" name="Shape 9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Shape 96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964" name="Shape 96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65" name="Shape 96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Shape 96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969" name="Shape 96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70" name="Shape 9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Shape 97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74" name="Shape 97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Shape 97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78" name="Shape 97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979" name="Shape 97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2" name="Shape 98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98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Shape 98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87" name="Shape 98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988" name="Shape 98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98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Shape 99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Shape 9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999" name="Shape 99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000" name="Shape 100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00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Shape 10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Shape 100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06" name="Shape 10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010" name="Shape 101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11" name="Shape 101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Shape 10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15" name="Shape 10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16" name="Shape 101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hape 10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20" name="Shape 10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21" name="Shape 102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Shape 102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25" name="Shape 102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26" name="Shape 102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Shape 102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30" name="Shape 103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31" name="Shape 10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Shape 103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35" name="Shape 10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Shape 103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039" name="Shape 103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40" name="Shape 10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3" name="Shape 104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04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Shape 10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8" name="Shape 104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049" name="Shape 104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0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Shape 10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Shape 10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06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06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06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Shape 1069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74" name="Shape 10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75" name="Shape 10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078" name="Shape 107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079" name="Shape 107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08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Shape 108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84" name="Shape 108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7" name="Shape 108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08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Shape 108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92" name="Shape 10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93" name="Shape 10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096" name="Shape 10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097" name="Shape 109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00" name="Shape 110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01" name="Shape 110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04" name="Shape 110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05" name="Shape 11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08" name="Shape 11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1" name="Shape 111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12" name="Shape 11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5" name="Shape 111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Shape 11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20" name="Shape 112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21" name="Shape 112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Shape 11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131" name="Shape 113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32" name="Shape 113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1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Shape 11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37" name="Shape 11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40" name="Shape 114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41" name="Shape 114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144" name="Shape 1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45" name="Shape 11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148" name="Shape 1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49" name="Shape 11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52" name="Shape 115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53" name="Shape 115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156" name="Shape 115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57" name="Shape 115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60" name="Shape 11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hape 11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63" name="Shape 116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64" name="Shape 11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7" name="Shape 116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69" name="Shape 11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2" name="Shape 117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73" name="Shape 117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17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175" name="Shape 11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18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18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18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Shape 1192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197" name="Shape 1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198" name="Shape 11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201" name="Shape 120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02" name="Shape 120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20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Shape 120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07" name="Shape 120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0" name="Shape 121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21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Shape 12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15" name="Shape 1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16" name="Shape 121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19" name="Shape 1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20" name="Shape 122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223" name="Shape 122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24" name="Shape 122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227" name="Shape 122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28" name="Shape 12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31" name="Shape 12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34" name="Shape 123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35" name="Shape 12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38" name="Shape 123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40" name="Shape 12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43" name="Shape 124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44" name="Shape 124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4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Shape 12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254" name="Shape 125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55" name="Shape 125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25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Shape 125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60" name="Shape 12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63" name="Shape 126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64" name="Shape 12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67" name="Shape 1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68" name="Shape 12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271" name="Shape 1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72" name="Shape 127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275" name="Shape 127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76" name="Shape 127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279" name="Shape 127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80" name="Shape 128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83" name="Shape 12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86" name="Shape 128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287" name="Shape 12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0" name="Shape 129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92" name="Shape 129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5" name="Shape 129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96" name="Shape 129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29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298" name="Shape 129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0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30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31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Shape 1315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320" name="Shape 1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21" name="Shape 13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324" name="Shape 132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25" name="Shape 132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32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327" name="Shape 132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30" name="Shape 133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3" name="Shape 133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33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Shape 13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338" name="Shape 1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39" name="Shape 133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342" name="Shape 1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43" name="Shape 134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346" name="Shape 134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47" name="Shape 134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350" name="Shape 135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51" name="Shape 13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54" name="Shape 13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57" name="Shape 135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58" name="Shape 13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1" name="Shape 136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3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Shape 136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66" name="Shape 136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67" name="Shape 136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3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Shape 13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377" name="Shape 137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78" name="Shape 137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37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Shape 138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83" name="Shape 13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386" name="Shape 138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87" name="Shape 13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390" name="Shape 1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91" name="Shape 139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394" name="Shape 13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95" name="Shape 139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398" name="Shape 139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399" name="Shape 139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402" name="Shape 140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03" name="Shape 140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06" name="Shape 14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409" name="Shape 140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10" name="Shape 14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3" name="Shape 141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41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15" name="Shape 141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8" name="Shape 141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419" name="Shape 141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42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21" name="Shape 142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hape 1428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42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43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Shape 1434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43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8" name="Shape 1438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443" name="Shape 144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444" name="Shape 144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44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Shape 14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49" name="Shape 14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2" name="Shape 145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45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454" name="Shape 14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Shape 1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7" name="Shape 1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58" name="Shape 14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61" name="Shape 1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62" name="Shape 146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465" name="Shape 146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66" name="Shape 146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469" name="Shape 146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70" name="Shape 14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73" name="Shape 147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476" name="Shape 147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77" name="Shape 147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0" name="Shape 148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4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82" name="Shape 148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85" name="Shape 148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486" name="Shape 148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48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88" name="Shape 14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496" name="Shape 149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497" name="Shape 149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49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99" name="Shape 149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02" name="Shape 15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5" name="Shape 150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06" name="Shape 15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509" name="Shape 1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10" name="Shape 15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513" name="Shape 1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14" name="Shape 151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517" name="Shape 151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18" name="Shape 151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521" name="Shape 152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22" name="Shape 152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25" name="Shape 15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28" name="Shape 152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29" name="Shape 15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2" name="Shape 153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5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34" name="Shape 15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7" name="Shape 153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38" name="Shape 153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5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Shape 15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Shape 1547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54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55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Shape 1553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55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557" name="Shape 1557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562" name="Shape 15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63" name="Shape 15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566" name="Shape 156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67" name="Shape 156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5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569" name="Shape 15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72" name="Shape 157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5" name="Shape 157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57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Shape 157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580" name="Shape 15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81" name="Shape 158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584" name="Shape 15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85" name="Shape 158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Shape 158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588" name="Shape 158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89" name="Shape 158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Shape 159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592" name="Shape 159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93" name="Shape 15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5" name="Shape 15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596" name="Shape 159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99" name="Shape 159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00" name="Shape 160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3" name="Shape 160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60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5" name="Shape 16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8" name="Shape 1608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609" name="Shape 160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6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11" name="Shape 161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Shape 161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619" name="Shape 161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620" name="Shape 162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62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22" name="Shape 162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25" name="Shape 16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628" name="Shape 162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29" name="Shape 16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2" name="Shape 16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33" name="Shape 163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6" name="Shape 16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37" name="Shape 16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hape 163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640" name="Shape 164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41" name="Shape 164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644" name="Shape 164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45" name="Shape 16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48" name="Shape 16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651" name="Shape 165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52" name="Shape 165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55" name="Shape 165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65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Shape 165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0" name="Shape 166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661" name="Shape 166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6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63" name="Shape 166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67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Shape 1673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67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67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80" name="Shape 1680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85" name="Shape 16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86" name="Shape 16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689" name="Shape 168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690" name="Shape 169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6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92" name="Shape 169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Shape 169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95" name="Shape 169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8" name="Shape 169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69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700" name="Shape 170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703" name="Shape 17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04" name="Shape 170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707" name="Shape 17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08" name="Shape 17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1" name="Shape 171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12" name="Shape 17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5" name="Shape 171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16" name="Shape 171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19" name="Shape 171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722" name="Shape 172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23" name="Shape 17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6" name="Shape 172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7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728" name="Shape 17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1" name="Shape 173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732" name="Shape 173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7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4" name="Shape 17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2" name="Shape 17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Shape 1741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742" name="Shape 174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743" name="Shape 174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74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745" name="Shape 174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48" name="Shape 17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751" name="Shape 175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52" name="Shape 175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Shape 17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755" name="Shape 17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56" name="Shape 175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759" name="Shape 17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60" name="Shape 17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63" name="Shape 176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64" name="Shape 17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67" name="Shape 176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68" name="Shape 17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Shape 177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71" name="Shape 17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Shape 177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774" name="Shape 177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75" name="Shape 17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8" name="Shape 177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77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780" name="Shape 178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3" name="Shape 178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784" name="Shape 178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78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786" name="Shape 178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Shape 179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hape 1793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79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Shape 1796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79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Shape 1799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80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803" name="Shape 1803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Shape 18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808" name="Shape 18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09" name="Shape 18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812" name="Shape 181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13" name="Shape 181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81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15" name="Shape 181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18" name="Shape 181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1" name="Shape 182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8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823" name="Shape 18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826" name="Shape 18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27" name="Shape 182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830" name="Shape 18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31" name="Shape 18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834" name="Shape 183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35" name="Shape 18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838" name="Shape 183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39" name="Shape 183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42" name="Shape 18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45" name="Shape 184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46" name="Shape 18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49" name="Shape 184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8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51" name="Shape 18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54" name="Shape 185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55" name="Shape 185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85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57" name="Shape 185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865" name="Shape 186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66" name="Shape 186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86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68" name="Shape 18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Shape 187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71" name="Shape 18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74" name="Shape 187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75" name="Shape 18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878" name="Shape 18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79" name="Shape 187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Shape 18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882" name="Shape 18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83" name="Shape 18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6" name="Shape 18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886" name="Shape 188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87" name="Shape 18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890" name="Shape 189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91" name="Shape 189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94" name="Shape 18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Shape 189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97" name="Shape 189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898" name="Shape 189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1" name="Shape 190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0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3" name="Shape 190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6" name="Shape 190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07" name="Shape 190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0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09" name="Shape 190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Shape 191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Shape 1916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91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Shape 19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192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192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926" name="Shape 1926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931" name="Shape 1931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32" name="Shape 1932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93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34" name="Shape 19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37" name="Shape 19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0" name="Shape 194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194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1942" name="Shape 19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Shape 19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945" name="Shape 19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46" name="Shape 19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949" name="Shape 19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50" name="Shape 195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953" name="Shape 195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54" name="Shape 19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957" name="Shape 195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58" name="Shape 19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61" name="Shape 196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Shape 196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64" name="Shape 196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65" name="Shape 196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8" name="Shape 196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6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70" name="Shape 197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Shape 197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3" name="Shape 197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74" name="Shape 197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197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76" name="Shape 197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Shape 198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1984" name="Shape 198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85" name="Shape 198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198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987" name="Shape 19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Shape 198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90" name="Shape 199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Shape 199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93" name="Shape 199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94" name="Shape 19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Shape 19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997" name="Shape 19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1998" name="Shape 199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001" name="Shape 20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02" name="Shape 20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005" name="Shape 200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06" name="Shape 20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Shape 200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009" name="Shape 200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10" name="Shape 20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13" name="Shape 201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Shape 201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16" name="Shape 201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17" name="Shape 20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0" name="Shape 202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02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022" name="Shape 202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5" name="Shape 202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26" name="Shape 202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0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028" name="Shape 20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03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Shape 2038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03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Shape 2041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04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045" name="Shape 2045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0" name="Shape 20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051" name="Shape 20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52" name="Shape 20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055" name="Shape 205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56" name="Shape 205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05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8" name="Shape 20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61" name="Shape 206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62" name="Shape 206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Shape 206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5" name="Shape 206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06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067" name="Shape 206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0" name="Shape 20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071" name="Shape 20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72" name="Shape 207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75" name="Shape 20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076" name="Shape 20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77" name="Shape 207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80" name="Shape 2080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081" name="Shape 2081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82" name="Shape 208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85" name="Shape 208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086" name="Shape 208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87" name="Shape 20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90" name="Shape 209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91" name="Shape 209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94" name="Shape 209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95" name="Shape 209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96" name="Shape 209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99" name="Shape 209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10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01" name="Shape 210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04" name="Shape 2104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05" name="Shape 210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10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07" name="Shape 210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10" name="Shape 21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08" name="Shape 2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116" name="Shape 211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7" name="Shape 211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11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19" name="Shape 211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22" name="Shape 212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23" name="Shape 21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26" name="Shape 212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27" name="Shape 212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28" name="Shape 21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31" name="Shape 2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32" name="Shape 2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33" name="Shape 213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36" name="Shape 2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37" name="Shape 2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38" name="Shape 213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41" name="Shape 214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142" name="Shape 214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43" name="Shape 214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46" name="Shape 214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147" name="Shape 214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48" name="Shape 21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51" name="Shape 215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52" name="Shape 215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55" name="Shape 215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56" name="Shape 215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57" name="Shape 215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Shape 215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0" name="Shape 216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16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62" name="Shape 216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5" name="Shape 216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66" name="Shape 216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16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68" name="Shape 216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71" name="Shape 21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Shape 217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17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18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183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186" name="Shape 2186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91" name="Shape 21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2" name="Shape 2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193" name="Shape 21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Shape 219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196" name="Shape 219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97" name="Shape 219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19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99" name="Shape 219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2" name="Shape 220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03" name="Shape 220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Shape 220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6" name="Shape 220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20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208" name="Shape 220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11" name="Shape 22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12" name="Shape 2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13" name="Shape 221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16" name="Shape 22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17" name="Shape 2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18" name="Shape 221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21" name="Shape 2221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22" name="Shape 2222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23" name="Shape 222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26" name="Shape 222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27" name="Shape 222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28" name="Shape 22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31" name="Shape 223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32" name="Shape 223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35" name="Shape 223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236" name="Shape 223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37" name="Shape 22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40" name="Shape 224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24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2" name="Shape 22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Shape 224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45" name="Shape 2245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246" name="Shape 224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24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8" name="Shape 22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51" name="Shape 22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Shape 2253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Shape 2256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257" name="Shape 225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258" name="Shape 225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25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60" name="Shape 226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63" name="Shape 226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64" name="Shape 22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67" name="Shape 226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268" name="Shape 226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69" name="Shape 22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72" name="Shape 2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73" name="Shape 2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74" name="Shape 227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4" name="Shape 22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77" name="Shape 22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78" name="Shape 2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79" name="Shape 227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82" name="Shape 228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83" name="Shape 228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84" name="Shape 228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87" name="Shape 228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88" name="Shape 228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89" name="Shape 228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92" name="Shape 229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93" name="Shape 229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Shape 229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297" name="Shape 229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98" name="Shape 229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01" name="Shape 230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0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03" name="Shape 230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06" name="Shape 230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07" name="Shape 230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0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09" name="Shape 230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12" name="Shape 231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Shape 231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28" name="Shape 2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Shape 2317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318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Shape 2320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321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Shape 2323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32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6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327" name="Shape 2327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32" name="Shape 23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333" name="Shape 23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34" name="Shape 23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Shape 2336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337" name="Shape 233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38" name="Shape 233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3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40" name="Shape 23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43" name="Shape 234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44" name="Shape 234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Shape 234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7" name="Shape 234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34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349" name="Shape 234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52" name="Shape 23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353" name="Shape 2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54" name="Shape 23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57" name="Shape 23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358" name="Shape 2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59" name="Shape 235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2" name="Shape 2362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363" name="Shape 2363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64" name="Shape 236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67" name="Shape 236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368" name="Shape 236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69" name="Shape 23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72" name="Shape 237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73" name="Shape 237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76" name="Shape 237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77" name="Shape 237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78" name="Shape 237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Shape 238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1" name="Shape 238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8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83" name="Shape 23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6" name="Shape 2386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87" name="Shape 238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8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89" name="Shape 238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392" name="Shape 239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Shape 2394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Shape 239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398" name="Shape 239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99" name="Shape 239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40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1" name="Shape 240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4" name="Shape 240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05" name="Shape 24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8" name="Shape 240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09" name="Shape 240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10" name="Shape 24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13" name="Shape 24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414" name="Shape 2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15" name="Shape 241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18" name="Shape 24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419" name="Shape 24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20" name="Shape 242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23" name="Shape 242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424" name="Shape 242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25" name="Shape 242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28" name="Shape 242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429" name="Shape 242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30" name="Shape 243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33" name="Shape 243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34" name="Shape 243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37" name="Shape 243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38" name="Shape 243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39" name="Shape 243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Shape 244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2" name="Shape 244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44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44" name="Shape 244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Shape 244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7" name="Shape 244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8" name="Shape 244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44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50" name="Shape 245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53" name="Shape 245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Shape 245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Shape 2458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459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Shape 2461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46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Shape 2464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46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468" name="Shape 2468"/>
          <p:cNvSpPr/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73" name="Shape 24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474" name="Shape 24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75" name="Shape 24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Shape 247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478" name="Shape 247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79" name="Shape 247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48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81" name="Shape 248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84" name="Shape 248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85" name="Shape 248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Shape 248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8" name="Shape 248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48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490" name="Shape 249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93" name="Shape 24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494" name="Shape 24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495" name="Shape 249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Shape 24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499" name="Shape 24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00" name="Shape 250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3" name="Shape 250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504" name="Shape 250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05" name="Shape 250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8" name="Shape 2508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509" name="Shape 2509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10" name="Shape 251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13" name="Shape 251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14" name="Shape 251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17" name="Shape 251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518" name="Shape 251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19" name="Shape 251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Shape 252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2" name="Shape 252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52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24" name="Shape 252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Shape 252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7" name="Shape 2527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528" name="Shape 2528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529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30" name="Shape 253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33" name="Shape 253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Shape 2535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Shape 253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539" name="Shape 253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540" name="Shape 254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541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42" name="Shape 254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45" name="Shape 2545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46" name="Shape 254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49" name="Shape 2549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550" name="Shape 2550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51" name="Shape 25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54" name="Shape 25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555" name="Shape 25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56" name="Shape 255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59" name="Shape 25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560" name="Shape 25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61" name="Shape 256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64" name="Shape 2564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565" name="Shape 2565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66" name="Shape 256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69" name="Shape 256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570" name="Shape 257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71" name="Shape 257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74" name="Shape 2574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75" name="Shape 25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78" name="Shape 257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579" name="Shape 257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580" name="Shape 2580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Shape 258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3" name="Shape 258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58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5" name="Shape 258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Shape 258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88" name="Shape 2588"/>
          <p:cNvSpPr/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589" name="Shape 2589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259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91" name="Shape 259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94" name="Shape 259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Shape 2596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1056" y="4040528"/>
            <a:ext cx="1819639" cy="992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617" y="3852490"/>
            <a:ext cx="1819639" cy="99253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/>
          <p:nvPr>
            <p:ph type="body" idx="1"/>
          </p:nvPr>
        </p:nvSpPr>
        <p:spPr>
          <a:xfrm>
            <a:off x="368118" y="3904541"/>
            <a:ext cx="6513977" cy="12389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</a:lstStyle>
          <a:p>
            <a:pPr lvl="0">
              <a:defRPr b="0" sz="1800"/>
            </a:pPr>
            <a:r>
              <a:rPr b="1" sz="2400"/>
              <a:t>Click to Edit Presentation Title</a:t>
            </a:r>
          </a:p>
        </p:txBody>
      </p:sp>
    </p:spTree>
  </p:cSld>
  <p:clrMapOvr>
    <a:masterClrMapping/>
  </p:clrMapOvr>
  <p:transition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068" y="1963607"/>
            <a:ext cx="2229863" cy="1216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78" name="Shape 27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87" name="Shape 28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1" name="Shape 29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02" name="Shape 302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06" name="Shape 306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Shape 309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 advClick="1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2"/>
            <a:ext cx="6" cy="3193144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2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1" name="Shape 33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39" name="Shape 33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47" name="Shape 347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/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1" name="Shape 351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4" name="Shape 354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358" name="Shape 358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1" name="Shape 361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6" name="Shape 366"/>
          <p:cNvSpPr/>
          <p:nvPr>
            <p:ph type="body" idx="1"/>
          </p:nvPr>
        </p:nvSpPr>
        <p:spPr>
          <a:xfrm>
            <a:off x="341087" y="665739"/>
            <a:ext cx="8573101" cy="3502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5.xml"/><Relationship Id="rId58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58.xml"/><Relationship Id="rId61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0.xml"/><Relationship Id="rId63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2.xml"/><Relationship Id="rId65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6.xml"/><Relationship Id="rId69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69.xml"/><Relationship Id="rId72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1.xml"/><Relationship Id="rId74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3.xml"/><Relationship Id="rId76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5.xml"/><Relationship Id="rId78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79.xml"/><Relationship Id="rId82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1.xml"/><Relationship Id="rId84" Type="http://schemas.openxmlformats.org/officeDocument/2006/relationships/slideLayout" Target="../slideLayouts/slideLayout82.xml"/><Relationship Id="rId85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4.xml"/><Relationship Id="rId87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6.xml"/><Relationship Id="rId89" Type="http://schemas.openxmlformats.org/officeDocument/2006/relationships/slideLayout" Target="../slideLayouts/slideLayout87.xml"/><Relationship Id="rId90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89.xml"/><Relationship Id="rId92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1.xml"/><Relationship Id="rId94" Type="http://schemas.openxmlformats.org/officeDocument/2006/relationships/slideLayout" Target="../slideLayouts/slideLayout92.xml"/><Relationship Id="rId95" Type="http://schemas.openxmlformats.org/officeDocument/2006/relationships/slideLayout" Target="../slideLayouts/slideLayout93.xml"/><Relationship Id="rId96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5.xml"/><Relationship Id="rId98" Type="http://schemas.openxmlformats.org/officeDocument/2006/relationships/slideLayout" Target="../slideLayouts/slideLayout96.xml"/><Relationship Id="rId99" Type="http://schemas.openxmlformats.org/officeDocument/2006/relationships/slideLayout" Target="../slideLayouts/slideLayout97.xml"/><Relationship Id="rId100" Type="http://schemas.openxmlformats.org/officeDocument/2006/relationships/slideLayout" Target="../slideLayouts/slideLayout98.xml"/><Relationship Id="rId101" Type="http://schemas.openxmlformats.org/officeDocument/2006/relationships/slideLayout" Target="../slideLayouts/slideLayout99.xml"/><Relationship Id="rId102" Type="http://schemas.openxmlformats.org/officeDocument/2006/relationships/slideLayout" Target="../slideLayouts/slideLayout100.xml"/><Relationship Id="rId103" Type="http://schemas.openxmlformats.org/officeDocument/2006/relationships/slideLayout" Target="../slideLayouts/slideLayout101.xml"/><Relationship Id="rId104" Type="http://schemas.openxmlformats.org/officeDocument/2006/relationships/slideLayout" Target="../slideLayouts/slideLayout102.xml"/><Relationship Id="rId105" Type="http://schemas.openxmlformats.org/officeDocument/2006/relationships/slideLayout" Target="../slideLayouts/slideLayout103.xml"/><Relationship Id="rId106" Type="http://schemas.openxmlformats.org/officeDocument/2006/relationships/slideLayout" Target="../slideLayouts/slideLayout104.xml"/><Relationship Id="rId107" Type="http://schemas.openxmlformats.org/officeDocument/2006/relationships/slideLayout" Target="../slideLayouts/slideLayout105.xml"/><Relationship Id="rId108" Type="http://schemas.openxmlformats.org/officeDocument/2006/relationships/slideLayout" Target="../slideLayouts/slideLayout106.xml"/><Relationship Id="rId109" Type="http://schemas.openxmlformats.org/officeDocument/2006/relationships/slideLayout" Target="../slideLayouts/slideLayout107.xml"/><Relationship Id="rId110" Type="http://schemas.openxmlformats.org/officeDocument/2006/relationships/slideLayout" Target="../slideLayouts/slideLayout108.xml"/><Relationship Id="rId111" Type="http://schemas.openxmlformats.org/officeDocument/2006/relationships/slideLayout" Target="../slideLayouts/slideLayout109.xml"/><Relationship Id="rId112" Type="http://schemas.openxmlformats.org/officeDocument/2006/relationships/slideLayout" Target="../slideLayouts/slideLayout110.xml"/><Relationship Id="rId113" Type="http://schemas.openxmlformats.org/officeDocument/2006/relationships/slideLayout" Target="../slideLayouts/slideLayout111.xml"/><Relationship Id="rId114" Type="http://schemas.openxmlformats.org/officeDocument/2006/relationships/slideLayout" Target="../slideLayouts/slideLayout112.xml"/><Relationship Id="rId115" Type="http://schemas.openxmlformats.org/officeDocument/2006/relationships/slideLayout" Target="../slideLayouts/slideLayout113.xml"/><Relationship Id="rId116" Type="http://schemas.openxmlformats.org/officeDocument/2006/relationships/slideLayout" Target="../slideLayouts/slideLayout114.xml"/><Relationship Id="rId117" Type="http://schemas.openxmlformats.org/officeDocument/2006/relationships/slideLayout" Target="../slideLayouts/slideLayout115.xml"/><Relationship Id="rId118" Type="http://schemas.openxmlformats.org/officeDocument/2006/relationships/slideLayout" Target="../slideLayouts/slideLayout116.xml"/><Relationship Id="rId119" Type="http://schemas.openxmlformats.org/officeDocument/2006/relationships/slideLayout" Target="../slideLayouts/slideLayout117.xml"/><Relationship Id="rId120" Type="http://schemas.openxmlformats.org/officeDocument/2006/relationships/slideLayout" Target="../slideLayouts/slideLayout118.xml"/><Relationship Id="rId121" Type="http://schemas.openxmlformats.org/officeDocument/2006/relationships/slideLayout" Target="../slideLayouts/slideLayout119.xml"/><Relationship Id="rId122" Type="http://schemas.openxmlformats.org/officeDocument/2006/relationships/slideLayout" Target="../slideLayouts/slideLayout120.xml"/><Relationship Id="rId123" Type="http://schemas.openxmlformats.org/officeDocument/2006/relationships/slideLayout" Target="../slideLayouts/slideLayout121.xml"/><Relationship Id="rId124" Type="http://schemas.openxmlformats.org/officeDocument/2006/relationships/slideLayout" Target="../slideLayouts/slideLayout122.xml"/><Relationship Id="rId125" Type="http://schemas.openxmlformats.org/officeDocument/2006/relationships/slideLayout" Target="../slideLayouts/slideLayout123.xml"/><Relationship Id="rId126" Type="http://schemas.openxmlformats.org/officeDocument/2006/relationships/slideLayout" Target="../slideLayouts/slideLayout124.xml"/><Relationship Id="rId127" Type="http://schemas.openxmlformats.org/officeDocument/2006/relationships/slideLayout" Target="../slideLayouts/slideLayout125.xml"/><Relationship Id="rId128" Type="http://schemas.openxmlformats.org/officeDocument/2006/relationships/slideLayout" Target="../slideLayouts/slideLayout126.xml"/><Relationship Id="rId129" Type="http://schemas.openxmlformats.org/officeDocument/2006/relationships/slideLayout" Target="../slideLayouts/slideLayout127.xml"/><Relationship Id="rId130" Type="http://schemas.openxmlformats.org/officeDocument/2006/relationships/slideLayout" Target="../slideLayouts/slideLayout128.xml"/><Relationship Id="rId131" Type="http://schemas.openxmlformats.org/officeDocument/2006/relationships/slideLayout" Target="../slideLayouts/slideLayout129.xml"/><Relationship Id="rId132" Type="http://schemas.openxmlformats.org/officeDocument/2006/relationships/slideLayout" Target="../slideLayouts/slideLayout130.xml"/><Relationship Id="rId133" Type="http://schemas.openxmlformats.org/officeDocument/2006/relationships/slideLayout" Target="../slideLayouts/slideLayout131.xml"/><Relationship Id="rId134" Type="http://schemas.openxmlformats.org/officeDocument/2006/relationships/slideLayout" Target="../slideLayouts/slideLayout132.xml"/><Relationship Id="rId135" Type="http://schemas.openxmlformats.org/officeDocument/2006/relationships/slideLayout" Target="../slideLayouts/slideLayout133.xml"/><Relationship Id="rId136" Type="http://schemas.openxmlformats.org/officeDocument/2006/relationships/slideLayout" Target="../slideLayouts/slideLayout134.xml"/><Relationship Id="rId137" Type="http://schemas.openxmlformats.org/officeDocument/2006/relationships/slideLayout" Target="../slideLayouts/slideLayout135.xml"/><Relationship Id="rId138" Type="http://schemas.openxmlformats.org/officeDocument/2006/relationships/slideLayout" Target="../slideLayouts/slideLayout136.xml"/><Relationship Id="rId139" Type="http://schemas.openxmlformats.org/officeDocument/2006/relationships/slideLayout" Target="../slideLayouts/slideLayout137.xml"/><Relationship Id="rId140" Type="http://schemas.openxmlformats.org/officeDocument/2006/relationships/slideLayout" Target="../slideLayouts/slideLayout138.xml"/><Relationship Id="rId141" Type="http://schemas.openxmlformats.org/officeDocument/2006/relationships/slideLayout" Target="../slideLayouts/slideLayout139.xml"/><Relationship Id="rId142" Type="http://schemas.openxmlformats.org/officeDocument/2006/relationships/slideLayout" Target="../slideLayouts/slideLayout140.xml"/><Relationship Id="rId143" Type="http://schemas.openxmlformats.org/officeDocument/2006/relationships/slideLayout" Target="../slideLayouts/slideLayout141.xml"/><Relationship Id="rId144" Type="http://schemas.openxmlformats.org/officeDocument/2006/relationships/slideLayout" Target="../slideLayouts/slideLayout142.xml"/><Relationship Id="rId145" Type="http://schemas.openxmlformats.org/officeDocument/2006/relationships/slideLayout" Target="../slideLayouts/slideLayout143.xml"/><Relationship Id="rId146" Type="http://schemas.openxmlformats.org/officeDocument/2006/relationships/slideLayout" Target="../slideLayouts/slideLayout144.xml"/><Relationship Id="rId147" Type="http://schemas.openxmlformats.org/officeDocument/2006/relationships/slideLayout" Target="../slideLayouts/slideLayout145.xml"/><Relationship Id="rId148" Type="http://schemas.openxmlformats.org/officeDocument/2006/relationships/slideLayout" Target="../slideLayouts/slideLayout146.xml"/><Relationship Id="rId149" Type="http://schemas.openxmlformats.org/officeDocument/2006/relationships/slideLayout" Target="../slideLayouts/slideLayout147.xml"/><Relationship Id="rId150" Type="http://schemas.openxmlformats.org/officeDocument/2006/relationships/slideLayout" Target="../slideLayouts/slideLayout148.xml"/><Relationship Id="rId151" Type="http://schemas.openxmlformats.org/officeDocument/2006/relationships/slideLayout" Target="../slideLayouts/slideLayout149.xml"/><Relationship Id="rId152" Type="http://schemas.openxmlformats.org/officeDocument/2006/relationships/slideLayout" Target="../slideLayouts/slideLayout150.xml"/><Relationship Id="rId153" Type="http://schemas.openxmlformats.org/officeDocument/2006/relationships/slideLayout" Target="../slideLayouts/slideLayout151.xml"/><Relationship Id="rId154" Type="http://schemas.openxmlformats.org/officeDocument/2006/relationships/slideLayout" Target="../slideLayouts/slideLayout152.xml"/><Relationship Id="rId155" Type="http://schemas.openxmlformats.org/officeDocument/2006/relationships/slideLayout" Target="../slideLayouts/slideLayout153.xml"/><Relationship Id="rId156" Type="http://schemas.openxmlformats.org/officeDocument/2006/relationships/slideLayout" Target="../slideLayouts/slideLayout154.xml"/><Relationship Id="rId157" Type="http://schemas.openxmlformats.org/officeDocument/2006/relationships/slideLayout" Target="../slideLayouts/slideLayout155.xml"/><Relationship Id="rId158" Type="http://schemas.openxmlformats.org/officeDocument/2006/relationships/slideLayout" Target="../slideLayouts/slideLayout156.xml"/><Relationship Id="rId159" Type="http://schemas.openxmlformats.org/officeDocument/2006/relationships/slideLayout" Target="../slideLayouts/slideLayout157.xml"/><Relationship Id="rId160" Type="http://schemas.openxmlformats.org/officeDocument/2006/relationships/slideLayout" Target="../slideLayouts/slideLayout158.xml"/><Relationship Id="rId161" Type="http://schemas.openxmlformats.org/officeDocument/2006/relationships/slideLayout" Target="../slideLayouts/slideLayout159.xml"/><Relationship Id="rId162" Type="http://schemas.openxmlformats.org/officeDocument/2006/relationships/slideLayout" Target="../slideLayouts/slideLayout160.xml"/><Relationship Id="rId163" Type="http://schemas.openxmlformats.org/officeDocument/2006/relationships/slideLayout" Target="../slideLayouts/slideLayout161.xml"/><Relationship Id="rId164" Type="http://schemas.openxmlformats.org/officeDocument/2006/relationships/slideLayout" Target="../slideLayouts/slideLayout162.xml"/><Relationship Id="rId165" Type="http://schemas.openxmlformats.org/officeDocument/2006/relationships/slideLayout" Target="../slideLayouts/slideLayout163.xml"/><Relationship Id="rId166" Type="http://schemas.openxmlformats.org/officeDocument/2006/relationships/slideLayout" Target="../slideLayouts/slideLayout164.xml"/><Relationship Id="rId167" Type="http://schemas.openxmlformats.org/officeDocument/2006/relationships/slideLayout" Target="../slideLayouts/slideLayout165.xml"/><Relationship Id="rId168" Type="http://schemas.openxmlformats.org/officeDocument/2006/relationships/slideLayout" Target="../slideLayouts/slideLayout166.xml"/><Relationship Id="rId169" Type="http://schemas.openxmlformats.org/officeDocument/2006/relationships/slideLayout" Target="../slideLayouts/slideLayout167.xml"/><Relationship Id="rId170" Type="http://schemas.openxmlformats.org/officeDocument/2006/relationships/slideLayout" Target="../slideLayouts/slideLayout168.xml"/><Relationship Id="rId171" Type="http://schemas.openxmlformats.org/officeDocument/2006/relationships/slideLayout" Target="../slideLayouts/slideLayout169.xml"/><Relationship Id="rId172" Type="http://schemas.openxmlformats.org/officeDocument/2006/relationships/slideLayout" Target="../slideLayouts/slideLayout170.xml"/><Relationship Id="rId173" Type="http://schemas.openxmlformats.org/officeDocument/2006/relationships/slideLayout" Target="../slideLayouts/slideLayout171.xml"/><Relationship Id="rId174" Type="http://schemas.openxmlformats.org/officeDocument/2006/relationships/slideLayout" Target="../slideLayouts/slideLayout172.xml"/><Relationship Id="rId175" Type="http://schemas.openxmlformats.org/officeDocument/2006/relationships/slideLayout" Target="../slideLayouts/slideLayout173.xml"/><Relationship Id="rId176" Type="http://schemas.openxmlformats.org/officeDocument/2006/relationships/slideLayout" Target="../slideLayouts/slideLayout174.xml"/><Relationship Id="rId177" Type="http://schemas.openxmlformats.org/officeDocument/2006/relationships/slideLayout" Target="../slideLayouts/slideLayout175.xml"/><Relationship Id="rId178" Type="http://schemas.openxmlformats.org/officeDocument/2006/relationships/slideLayout" Target="../slideLayouts/slideLayout176.xml"/><Relationship Id="rId179" Type="http://schemas.openxmlformats.org/officeDocument/2006/relationships/slideLayout" Target="../slideLayouts/slideLayout177.xml"/><Relationship Id="rId180" Type="http://schemas.openxmlformats.org/officeDocument/2006/relationships/slideLayout" Target="../slideLayouts/slideLayout178.xml"/><Relationship Id="rId181" Type="http://schemas.openxmlformats.org/officeDocument/2006/relationships/slideLayout" Target="../slideLayouts/slideLayout179.xml"/><Relationship Id="rId182" Type="http://schemas.openxmlformats.org/officeDocument/2006/relationships/slideLayout" Target="../slideLayouts/slideLayout180.xml"/><Relationship Id="rId183" Type="http://schemas.openxmlformats.org/officeDocument/2006/relationships/slideLayout" Target="../slideLayouts/slideLayout181.xml"/><Relationship Id="rId184" Type="http://schemas.openxmlformats.org/officeDocument/2006/relationships/slideLayout" Target="../slideLayouts/slideLayout182.xml"/><Relationship Id="rId185" Type="http://schemas.openxmlformats.org/officeDocument/2006/relationships/slideLayout" Target="../slideLayouts/slideLayout183.xml"/><Relationship Id="rId186" Type="http://schemas.openxmlformats.org/officeDocument/2006/relationships/slideLayout" Target="../slideLayouts/slideLayout184.xml"/><Relationship Id="rId187" Type="http://schemas.openxmlformats.org/officeDocument/2006/relationships/slideLayout" Target="../slideLayouts/slideLayout185.xml"/><Relationship Id="rId188" Type="http://schemas.openxmlformats.org/officeDocument/2006/relationships/slideLayout" Target="../slideLayouts/slideLayout186.xml"/><Relationship Id="rId189" Type="http://schemas.openxmlformats.org/officeDocument/2006/relationships/slideLayout" Target="../slideLayouts/slideLayout187.xml"/><Relationship Id="rId190" Type="http://schemas.openxmlformats.org/officeDocument/2006/relationships/slideLayout" Target="../slideLayouts/slideLayout188.xml"/><Relationship Id="rId191" Type="http://schemas.openxmlformats.org/officeDocument/2006/relationships/slideLayout" Target="../slideLayouts/slideLayout189.xml"/><Relationship Id="rId192" Type="http://schemas.openxmlformats.org/officeDocument/2006/relationships/slideLayout" Target="../slideLayouts/slideLayout190.xml"/><Relationship Id="rId193" Type="http://schemas.openxmlformats.org/officeDocument/2006/relationships/slideLayout" Target="../slideLayouts/slideLayout191.xml"/><Relationship Id="rId194" Type="http://schemas.openxmlformats.org/officeDocument/2006/relationships/slideLayout" Target="../slideLayouts/slideLayout192.xml"/><Relationship Id="rId195" Type="http://schemas.openxmlformats.org/officeDocument/2006/relationships/slideLayout" Target="../slideLayouts/slideLayout193.xml"/><Relationship Id="rId196" Type="http://schemas.openxmlformats.org/officeDocument/2006/relationships/slideLayout" Target="../slideLayouts/slideLayout194.xml"/><Relationship Id="rId197" Type="http://schemas.openxmlformats.org/officeDocument/2006/relationships/slideLayout" Target="../slideLayouts/slideLayout195.xml"/><Relationship Id="rId198" Type="http://schemas.openxmlformats.org/officeDocument/2006/relationships/slideLayout" Target="../slideLayouts/slideLayout196.xml"/><Relationship Id="rId199" Type="http://schemas.openxmlformats.org/officeDocument/2006/relationships/slideLayout" Target="../slideLayouts/slideLayout197.xml"/><Relationship Id="rId200" Type="http://schemas.openxmlformats.org/officeDocument/2006/relationships/slideLayout" Target="../slideLayouts/slideLayout198.xml"/><Relationship Id="rId201" Type="http://schemas.openxmlformats.org/officeDocument/2006/relationships/slideLayout" Target="../slideLayouts/slideLayout199.xml"/><Relationship Id="rId202" Type="http://schemas.openxmlformats.org/officeDocument/2006/relationships/slideLayout" Target="../slideLayouts/slideLayout200.xml"/><Relationship Id="rId203" Type="http://schemas.openxmlformats.org/officeDocument/2006/relationships/slideLayout" Target="../slideLayouts/slideLayout201.xml"/><Relationship Id="rId204" Type="http://schemas.openxmlformats.org/officeDocument/2006/relationships/slideLayout" Target="../slideLayouts/slideLayout202.xml"/><Relationship Id="rId205" Type="http://schemas.openxmlformats.org/officeDocument/2006/relationships/slideLayout" Target="../slideLayouts/slideLayout203.xml"/><Relationship Id="rId206" Type="http://schemas.openxmlformats.org/officeDocument/2006/relationships/slideLayout" Target="../slideLayouts/slideLayout204.xml"/><Relationship Id="rId207" Type="http://schemas.openxmlformats.org/officeDocument/2006/relationships/slideLayout" Target="../slideLayouts/slideLayout205.xml"/><Relationship Id="rId208" Type="http://schemas.openxmlformats.org/officeDocument/2006/relationships/slideLayout" Target="../slideLayouts/slideLayout206.xml"/><Relationship Id="rId209" Type="http://schemas.openxmlformats.org/officeDocument/2006/relationships/slideLayout" Target="../slideLayouts/slideLayout207.xml"/><Relationship Id="rId210" Type="http://schemas.openxmlformats.org/officeDocument/2006/relationships/slideLayout" Target="../slideLayouts/slideLayout208.xml"/><Relationship Id="rId211" Type="http://schemas.openxmlformats.org/officeDocument/2006/relationships/slideLayout" Target="../slideLayouts/slideLayout209.xml"/><Relationship Id="rId212" Type="http://schemas.openxmlformats.org/officeDocument/2006/relationships/slideLayout" Target="../slideLayouts/slideLayout210.xml"/><Relationship Id="rId213" Type="http://schemas.openxmlformats.org/officeDocument/2006/relationships/slideLayout" Target="../slideLayouts/slideLayout211.xml"/><Relationship Id="rId214" Type="http://schemas.openxmlformats.org/officeDocument/2006/relationships/slideLayout" Target="../slideLayouts/slideLayout212.xml"/><Relationship Id="rId215" Type="http://schemas.openxmlformats.org/officeDocument/2006/relationships/slideLayout" Target="../slideLayouts/slideLayout213.xml"/><Relationship Id="rId216" Type="http://schemas.openxmlformats.org/officeDocument/2006/relationships/slideLayout" Target="../slideLayouts/slideLayout214.xml"/><Relationship Id="rId217" Type="http://schemas.openxmlformats.org/officeDocument/2006/relationships/slideLayout" Target="../slideLayouts/slideLayout215.xml"/><Relationship Id="rId218" Type="http://schemas.openxmlformats.org/officeDocument/2006/relationships/slideLayout" Target="../slideLayouts/slideLayout216.xml"/><Relationship Id="rId219" Type="http://schemas.openxmlformats.org/officeDocument/2006/relationships/slideLayout" Target="../slideLayouts/slideLayout217.xml"/><Relationship Id="rId220" Type="http://schemas.openxmlformats.org/officeDocument/2006/relationships/slideLayout" Target="../slideLayouts/slideLayout218.xml"/><Relationship Id="rId221" Type="http://schemas.openxmlformats.org/officeDocument/2006/relationships/slideLayout" Target="../slideLayouts/slideLayout219.xml"/><Relationship Id="rId222" Type="http://schemas.openxmlformats.org/officeDocument/2006/relationships/slideLayout" Target="../slideLayouts/slideLayout220.xml"/><Relationship Id="rId223" Type="http://schemas.openxmlformats.org/officeDocument/2006/relationships/slideLayout" Target="../slideLayouts/slideLayout221.xml"/><Relationship Id="rId224" Type="http://schemas.openxmlformats.org/officeDocument/2006/relationships/slideLayout" Target="../slideLayouts/slideLayout222.xml"/><Relationship Id="rId225" Type="http://schemas.openxmlformats.org/officeDocument/2006/relationships/slideLayout" Target="../slideLayouts/slideLayout223.xml"/><Relationship Id="rId226" Type="http://schemas.openxmlformats.org/officeDocument/2006/relationships/slideLayout" Target="../slideLayouts/slideLayout224.xml"/><Relationship Id="rId227" Type="http://schemas.openxmlformats.org/officeDocument/2006/relationships/slideLayout" Target="../slideLayouts/slideLayout225.xml"/><Relationship Id="rId228" Type="http://schemas.openxmlformats.org/officeDocument/2006/relationships/slideLayout" Target="../slideLayouts/slideLayout226.xml"/><Relationship Id="rId229" Type="http://schemas.openxmlformats.org/officeDocument/2006/relationships/slideLayout" Target="../slideLayouts/slideLayout227.xml"/><Relationship Id="rId230" Type="http://schemas.openxmlformats.org/officeDocument/2006/relationships/slideLayout" Target="../slideLayouts/slideLayout228.xml"/><Relationship Id="rId231" Type="http://schemas.openxmlformats.org/officeDocument/2006/relationships/slideLayout" Target="../slideLayouts/slideLayout229.xml"/><Relationship Id="rId232" Type="http://schemas.openxmlformats.org/officeDocument/2006/relationships/slideLayout" Target="../slideLayouts/slideLayout230.xml"/><Relationship Id="rId233" Type="http://schemas.openxmlformats.org/officeDocument/2006/relationships/slideLayout" Target="../slideLayouts/slideLayout231.xml"/><Relationship Id="rId234" Type="http://schemas.openxmlformats.org/officeDocument/2006/relationships/slideLayout" Target="../slideLayouts/slideLayout232.xml"/><Relationship Id="rId235" Type="http://schemas.openxmlformats.org/officeDocument/2006/relationships/slideLayout" Target="../slideLayouts/slideLayout233.xml"/><Relationship Id="rId236" Type="http://schemas.openxmlformats.org/officeDocument/2006/relationships/slideLayout" Target="../slideLayouts/slideLayout234.xml"/><Relationship Id="rId237" Type="http://schemas.openxmlformats.org/officeDocument/2006/relationships/slideLayout" Target="../slideLayouts/slideLayout235.xml"/><Relationship Id="rId238" Type="http://schemas.openxmlformats.org/officeDocument/2006/relationships/slideLayout" Target="../slideLayouts/slideLayout236.xml"/><Relationship Id="rId239" Type="http://schemas.openxmlformats.org/officeDocument/2006/relationships/slideLayout" Target="../slideLayouts/slideLayout237.xml"/><Relationship Id="rId240" Type="http://schemas.openxmlformats.org/officeDocument/2006/relationships/slideLayout" Target="../slideLayouts/slideLayout238.xml"/><Relationship Id="rId241" Type="http://schemas.openxmlformats.org/officeDocument/2006/relationships/slideLayout" Target="../slideLayouts/slideLayout239.xml"/><Relationship Id="rId242" Type="http://schemas.openxmlformats.org/officeDocument/2006/relationships/slideLayout" Target="../slideLayouts/slideLayout240.xml"/><Relationship Id="rId243" Type="http://schemas.openxmlformats.org/officeDocument/2006/relationships/slideLayout" Target="../slideLayouts/slideLayout241.xml"/><Relationship Id="rId244" Type="http://schemas.openxmlformats.org/officeDocument/2006/relationships/slideLayout" Target="../slideLayouts/slideLayout242.xml"/><Relationship Id="rId245" Type="http://schemas.openxmlformats.org/officeDocument/2006/relationships/slideLayout" Target="../slideLayouts/slideLayout243.xml"/><Relationship Id="rId246" Type="http://schemas.openxmlformats.org/officeDocument/2006/relationships/slideLayout" Target="../slideLayouts/slideLayout244.xml"/><Relationship Id="rId247" Type="http://schemas.openxmlformats.org/officeDocument/2006/relationships/slideLayout" Target="../slideLayouts/slideLayout245.xml"/><Relationship Id="rId248" Type="http://schemas.openxmlformats.org/officeDocument/2006/relationships/slideLayout" Target="../slideLayouts/slideLayout246.xml"/><Relationship Id="rId249" Type="http://schemas.openxmlformats.org/officeDocument/2006/relationships/slideLayout" Target="../slideLayouts/slideLayout247.xml"/><Relationship Id="rId250" Type="http://schemas.openxmlformats.org/officeDocument/2006/relationships/slideLayout" Target="../slideLayouts/slideLayout248.xml"/><Relationship Id="rId251" Type="http://schemas.openxmlformats.org/officeDocument/2006/relationships/slideLayout" Target="../slideLayouts/slideLayout249.xml"/><Relationship Id="rId252" Type="http://schemas.openxmlformats.org/officeDocument/2006/relationships/slideLayout" Target="../slideLayouts/slideLayout250.xml"/><Relationship Id="rId253" Type="http://schemas.openxmlformats.org/officeDocument/2006/relationships/slideLayout" Target="../slideLayouts/slideLayout251.xml"/><Relationship Id="rId254" Type="http://schemas.openxmlformats.org/officeDocument/2006/relationships/slideLayout" Target="../slideLayouts/slideLayout252.xml"/><Relationship Id="rId255" Type="http://schemas.openxmlformats.org/officeDocument/2006/relationships/slideLayout" Target="../slideLayouts/slideLayout253.xml"/><Relationship Id="rId256" Type="http://schemas.openxmlformats.org/officeDocument/2006/relationships/slideLayout" Target="../slideLayouts/slideLayout254.xml"/><Relationship Id="rId257" Type="http://schemas.openxmlformats.org/officeDocument/2006/relationships/slideLayout" Target="../slideLayouts/slideLayout255.xml"/><Relationship Id="rId258" Type="http://schemas.openxmlformats.org/officeDocument/2006/relationships/slideLayout" Target="../slideLayouts/slideLayout256.xml"/><Relationship Id="rId259" Type="http://schemas.openxmlformats.org/officeDocument/2006/relationships/slideLayout" Target="../slideLayouts/slideLayout257.xml"/><Relationship Id="rId260" Type="http://schemas.openxmlformats.org/officeDocument/2006/relationships/slideLayout" Target="../slideLayouts/slideLayout258.xml"/><Relationship Id="rId261" Type="http://schemas.openxmlformats.org/officeDocument/2006/relationships/slideLayout" Target="../slideLayouts/slideLayout259.xml"/><Relationship Id="rId262" Type="http://schemas.openxmlformats.org/officeDocument/2006/relationships/slideLayout" Target="../slideLayouts/slideLayout260.xml"/><Relationship Id="rId263" Type="http://schemas.openxmlformats.org/officeDocument/2006/relationships/slideLayout" Target="../slideLayouts/slideLayout261.xml"/><Relationship Id="rId264" Type="http://schemas.openxmlformats.org/officeDocument/2006/relationships/slideLayout" Target="../slideLayouts/slideLayout262.xml"/><Relationship Id="rId265" Type="http://schemas.openxmlformats.org/officeDocument/2006/relationships/slideLayout" Target="../slideLayouts/slideLayout263.xml"/><Relationship Id="rId266" Type="http://schemas.openxmlformats.org/officeDocument/2006/relationships/slideLayout" Target="../slideLayouts/slideLayout264.xml"/><Relationship Id="rId267" Type="http://schemas.openxmlformats.org/officeDocument/2006/relationships/slideLayout" Target="../slideLayouts/slideLayout265.xml"/><Relationship Id="rId268" Type="http://schemas.openxmlformats.org/officeDocument/2006/relationships/slideLayout" Target="../slideLayouts/slideLayout266.xml"/><Relationship Id="rId269" Type="http://schemas.openxmlformats.org/officeDocument/2006/relationships/slideLayout" Target="../slideLayouts/slideLayout267.xml"/><Relationship Id="rId270" Type="http://schemas.openxmlformats.org/officeDocument/2006/relationships/slideLayout" Target="../slideLayouts/slideLayout268.xml"/><Relationship Id="rId271" Type="http://schemas.openxmlformats.org/officeDocument/2006/relationships/slideLayout" Target="../slideLayouts/slideLayout269.xml"/><Relationship Id="rId272" Type="http://schemas.openxmlformats.org/officeDocument/2006/relationships/slideLayout" Target="../slideLayouts/slideLayout270.xml"/><Relationship Id="rId273" Type="http://schemas.openxmlformats.org/officeDocument/2006/relationships/slideLayout" Target="../slideLayouts/slideLayout271.xml"/><Relationship Id="rId274" Type="http://schemas.openxmlformats.org/officeDocument/2006/relationships/slideLayout" Target="../slideLayouts/slideLayout272.xml"/><Relationship Id="rId275" Type="http://schemas.openxmlformats.org/officeDocument/2006/relationships/slideLayout" Target="../slideLayouts/slideLayout273.xml"/><Relationship Id="rId276" Type="http://schemas.openxmlformats.org/officeDocument/2006/relationships/slideLayout" Target="../slideLayouts/slideLayout274.xml"/><Relationship Id="rId277" Type="http://schemas.openxmlformats.org/officeDocument/2006/relationships/slideLayout" Target="../slideLayouts/slideLayout275.xml"/><Relationship Id="rId278" Type="http://schemas.openxmlformats.org/officeDocument/2006/relationships/slideLayout" Target="../slideLayouts/slideLayout276.xml"/><Relationship Id="rId279" Type="http://schemas.openxmlformats.org/officeDocument/2006/relationships/slideLayout" Target="../slideLayouts/slideLayout277.xml"/><Relationship Id="rId280" Type="http://schemas.openxmlformats.org/officeDocument/2006/relationships/slideLayout" Target="../slideLayouts/slideLayout278.xml"/><Relationship Id="rId281" Type="http://schemas.openxmlformats.org/officeDocument/2006/relationships/slideLayout" Target="../slideLayouts/slideLayout279.xml"/><Relationship Id="rId282" Type="http://schemas.openxmlformats.org/officeDocument/2006/relationships/slideLayout" Target="../slideLayouts/slideLayout280.xml"/><Relationship Id="rId283" Type="http://schemas.openxmlformats.org/officeDocument/2006/relationships/slideLayout" Target="../slideLayouts/slideLayout281.xml"/><Relationship Id="rId284" Type="http://schemas.openxmlformats.org/officeDocument/2006/relationships/slideLayout" Target="../slideLayouts/slideLayout282.xml"/><Relationship Id="rId285" Type="http://schemas.openxmlformats.org/officeDocument/2006/relationships/slideLayout" Target="../slideLayouts/slideLayout283.xml"/><Relationship Id="rId286" Type="http://schemas.openxmlformats.org/officeDocument/2006/relationships/slideLayout" Target="../slideLayouts/slideLayout284.xml"/><Relationship Id="rId287" Type="http://schemas.openxmlformats.org/officeDocument/2006/relationships/slideLayout" Target="../slideLayouts/slideLayout285.xml"/><Relationship Id="rId288" Type="http://schemas.openxmlformats.org/officeDocument/2006/relationships/slideLayout" Target="../slideLayouts/slideLayout286.xml"/><Relationship Id="rId289" Type="http://schemas.openxmlformats.org/officeDocument/2006/relationships/slideLayout" Target="../slideLayouts/slideLayout287.xml"/><Relationship Id="rId290" Type="http://schemas.openxmlformats.org/officeDocument/2006/relationships/slideLayout" Target="../slideLayouts/slideLayout288.xml"/><Relationship Id="rId291" Type="http://schemas.openxmlformats.org/officeDocument/2006/relationships/slideLayout" Target="../slideLayouts/slideLayout289.xml"/><Relationship Id="rId292" Type="http://schemas.openxmlformats.org/officeDocument/2006/relationships/slideLayout" Target="../slideLayouts/slideLayout290.xml"/><Relationship Id="rId293" Type="http://schemas.openxmlformats.org/officeDocument/2006/relationships/slideLayout" Target="../slideLayouts/slideLayout291.xml"/><Relationship Id="rId294" Type="http://schemas.openxmlformats.org/officeDocument/2006/relationships/slideLayout" Target="../slideLayouts/slideLayout292.xml"/><Relationship Id="rId295" Type="http://schemas.openxmlformats.org/officeDocument/2006/relationships/slideLayout" Target="../slideLayouts/slideLayout293.xml"/><Relationship Id="rId296" Type="http://schemas.openxmlformats.org/officeDocument/2006/relationships/slideLayout" Target="../slideLayouts/slideLayout294.xml"/><Relationship Id="rId297" Type="http://schemas.openxmlformats.org/officeDocument/2006/relationships/slideLayout" Target="../slideLayouts/slideLayout295.xml"/><Relationship Id="rId298" Type="http://schemas.openxmlformats.org/officeDocument/2006/relationships/slideLayout" Target="../slideLayouts/slideLayout296.xml"/><Relationship Id="rId299" Type="http://schemas.openxmlformats.org/officeDocument/2006/relationships/slideLayout" Target="../slideLayouts/slideLayout297.xml"/><Relationship Id="rId300" Type="http://schemas.openxmlformats.org/officeDocument/2006/relationships/slideLayout" Target="../slideLayouts/slideLayout298.xml"/><Relationship Id="rId301" Type="http://schemas.openxmlformats.org/officeDocument/2006/relationships/slideLayout" Target="../slideLayouts/slideLayout299.xml"/><Relationship Id="rId302" Type="http://schemas.openxmlformats.org/officeDocument/2006/relationships/slideLayout" Target="../slideLayouts/slideLayout300.xml"/><Relationship Id="rId303" Type="http://schemas.openxmlformats.org/officeDocument/2006/relationships/slideLayout" Target="../slideLayouts/slideLayout301.xml"/><Relationship Id="rId304" Type="http://schemas.openxmlformats.org/officeDocument/2006/relationships/slideLayout" Target="../slideLayouts/slideLayout302.xml"/><Relationship Id="rId305" Type="http://schemas.openxmlformats.org/officeDocument/2006/relationships/slideLayout" Target="../slideLayouts/slideLayout303.xml"/><Relationship Id="rId306" Type="http://schemas.openxmlformats.org/officeDocument/2006/relationships/slideLayout" Target="../slideLayouts/slideLayout304.xml"/><Relationship Id="rId307" Type="http://schemas.openxmlformats.org/officeDocument/2006/relationships/slideLayout" Target="../slideLayouts/slideLayout305.xml"/><Relationship Id="rId308" Type="http://schemas.openxmlformats.org/officeDocument/2006/relationships/slideLayout" Target="../slideLayouts/slideLayout306.xml"/><Relationship Id="rId309" Type="http://schemas.openxmlformats.org/officeDocument/2006/relationships/slideLayout" Target="../slideLayouts/slideLayout307.xml"/><Relationship Id="rId310" Type="http://schemas.openxmlformats.org/officeDocument/2006/relationships/slideLayout" Target="../slideLayouts/slideLayout308.xml"/><Relationship Id="rId311" Type="http://schemas.openxmlformats.org/officeDocument/2006/relationships/slideLayout" Target="../slideLayouts/slideLayout309.xml"/><Relationship Id="rId312" Type="http://schemas.openxmlformats.org/officeDocument/2006/relationships/slideLayout" Target="../slideLayouts/slideLayout310.xml"/><Relationship Id="rId313" Type="http://schemas.openxmlformats.org/officeDocument/2006/relationships/slideLayout" Target="../slideLayouts/slideLayout311.xml"/><Relationship Id="rId314" Type="http://schemas.openxmlformats.org/officeDocument/2006/relationships/slideLayout" Target="../slideLayouts/slideLayout312.xml"/><Relationship Id="rId315" Type="http://schemas.openxmlformats.org/officeDocument/2006/relationships/slideLayout" Target="../slideLayouts/slideLayout313.xml"/><Relationship Id="rId316" Type="http://schemas.openxmlformats.org/officeDocument/2006/relationships/slideLayout" Target="../slideLayouts/slideLayout314.xml"/><Relationship Id="rId317" Type="http://schemas.openxmlformats.org/officeDocument/2006/relationships/slideLayout" Target="../slideLayouts/slideLayout315.xml"/><Relationship Id="rId318" Type="http://schemas.openxmlformats.org/officeDocument/2006/relationships/slideLayout" Target="../slideLayouts/slideLayout316.xml"/><Relationship Id="rId319" Type="http://schemas.openxmlformats.org/officeDocument/2006/relationships/slideLayout" Target="../slideLayouts/slideLayout317.xml"/><Relationship Id="rId320" Type="http://schemas.openxmlformats.org/officeDocument/2006/relationships/slideLayout" Target="../slideLayouts/slideLayout318.xml"/><Relationship Id="rId321" Type="http://schemas.openxmlformats.org/officeDocument/2006/relationships/slideLayout" Target="../slideLayouts/slideLayout319.xml"/><Relationship Id="rId322" Type="http://schemas.openxmlformats.org/officeDocument/2006/relationships/slideLayout" Target="../slideLayouts/slideLayout320.xml"/><Relationship Id="rId323" Type="http://schemas.openxmlformats.org/officeDocument/2006/relationships/slideLayout" Target="../slideLayouts/slideLayout321.xml"/><Relationship Id="rId324" Type="http://schemas.openxmlformats.org/officeDocument/2006/relationships/slideLayout" Target="../slideLayouts/slideLayout322.xml"/><Relationship Id="rId325" Type="http://schemas.openxmlformats.org/officeDocument/2006/relationships/slideLayout" Target="../slideLayouts/slideLayout323.xml"/><Relationship Id="rId326" Type="http://schemas.openxmlformats.org/officeDocument/2006/relationships/slideLayout" Target="../slideLayouts/slideLayout324.xml"/><Relationship Id="rId327" Type="http://schemas.openxmlformats.org/officeDocument/2006/relationships/slideLayout" Target="../slideLayouts/slideLayout325.xml"/><Relationship Id="rId328" Type="http://schemas.openxmlformats.org/officeDocument/2006/relationships/slideLayout" Target="../slideLayouts/slideLayout326.xml"/><Relationship Id="rId329" Type="http://schemas.openxmlformats.org/officeDocument/2006/relationships/slideLayout" Target="../slideLayouts/slideLayout327.xml"/><Relationship Id="rId330" Type="http://schemas.openxmlformats.org/officeDocument/2006/relationships/slideLayout" Target="../slideLayouts/slideLayout328.xml"/><Relationship Id="rId331" Type="http://schemas.openxmlformats.org/officeDocument/2006/relationships/slideLayout" Target="../slideLayouts/slideLayout329.xml"/><Relationship Id="rId332" Type="http://schemas.openxmlformats.org/officeDocument/2006/relationships/slideLayout" Target="../slideLayouts/slideLayout330.xml"/><Relationship Id="rId333" Type="http://schemas.openxmlformats.org/officeDocument/2006/relationships/slideLayout" Target="../slideLayouts/slideLayout331.xml"/><Relationship Id="rId334" Type="http://schemas.openxmlformats.org/officeDocument/2006/relationships/slideLayout" Target="../slideLayouts/slideLayout332.xml"/><Relationship Id="rId335" Type="http://schemas.openxmlformats.org/officeDocument/2006/relationships/slideLayout" Target="../slideLayouts/slideLayout333.xml"/><Relationship Id="rId336" Type="http://schemas.openxmlformats.org/officeDocument/2006/relationships/slideLayout" Target="../slideLayouts/slideLayout334.xml"/><Relationship Id="rId337" Type="http://schemas.openxmlformats.org/officeDocument/2006/relationships/slideLayout" Target="../slideLayouts/slideLayout335.xml"/><Relationship Id="rId338" Type="http://schemas.openxmlformats.org/officeDocument/2006/relationships/slideLayout" Target="../slideLayouts/slideLayout336.xml"/><Relationship Id="rId339" Type="http://schemas.openxmlformats.org/officeDocument/2006/relationships/slideLayout" Target="../slideLayouts/slideLayout337.xml"/><Relationship Id="rId340" Type="http://schemas.openxmlformats.org/officeDocument/2006/relationships/slideLayout" Target="../slideLayouts/slideLayout338.xml"/><Relationship Id="rId341" Type="http://schemas.openxmlformats.org/officeDocument/2006/relationships/slideLayout" Target="../slideLayouts/slideLayout339.xml"/><Relationship Id="rId342" Type="http://schemas.openxmlformats.org/officeDocument/2006/relationships/slideLayout" Target="../slideLayouts/slideLayout340.xml"/><Relationship Id="rId343" Type="http://schemas.openxmlformats.org/officeDocument/2006/relationships/slideLayout" Target="../slideLayouts/slideLayout341.xml"/><Relationship Id="rId344" Type="http://schemas.openxmlformats.org/officeDocument/2006/relationships/slideLayout" Target="../slideLayouts/slideLayout342.xml"/><Relationship Id="rId345" Type="http://schemas.openxmlformats.org/officeDocument/2006/relationships/slideLayout" Target="../slideLayouts/slideLayout343.xml"/><Relationship Id="rId346" Type="http://schemas.openxmlformats.org/officeDocument/2006/relationships/slideLayout" Target="../slideLayouts/slideLayout344.xml"/><Relationship Id="rId347" Type="http://schemas.openxmlformats.org/officeDocument/2006/relationships/slideLayout" Target="../slideLayouts/slideLayout345.xml"/><Relationship Id="rId348" Type="http://schemas.openxmlformats.org/officeDocument/2006/relationships/slideLayout" Target="../slideLayouts/slideLayout346.xml"/><Relationship Id="rId349" Type="http://schemas.openxmlformats.org/officeDocument/2006/relationships/slideLayout" Target="../slideLayouts/slideLayout347.xml"/><Relationship Id="rId350" Type="http://schemas.openxmlformats.org/officeDocument/2006/relationships/slideLayout" Target="../slideLayouts/slideLayout348.xml"/><Relationship Id="rId351" Type="http://schemas.openxmlformats.org/officeDocument/2006/relationships/slideLayout" Target="../slideLayouts/slideLayout349.xml"/><Relationship Id="rId352" Type="http://schemas.openxmlformats.org/officeDocument/2006/relationships/slideLayout" Target="../slideLayouts/slideLayout350.xml"/><Relationship Id="rId353" Type="http://schemas.openxmlformats.org/officeDocument/2006/relationships/slideLayout" Target="../slideLayouts/slideLayout351.xml"/><Relationship Id="rId354" Type="http://schemas.openxmlformats.org/officeDocument/2006/relationships/slideLayout" Target="../slideLayouts/slideLayout352.xml"/><Relationship Id="rId355" Type="http://schemas.openxmlformats.org/officeDocument/2006/relationships/slideLayout" Target="../slideLayouts/slideLayout353.xml"/><Relationship Id="rId356" Type="http://schemas.openxmlformats.org/officeDocument/2006/relationships/slideLayout" Target="../slideLayouts/slideLayout354.xml"/><Relationship Id="rId357" Type="http://schemas.openxmlformats.org/officeDocument/2006/relationships/slideLayout" Target="../slideLayouts/slideLayout355.xml"/><Relationship Id="rId358" Type="http://schemas.openxmlformats.org/officeDocument/2006/relationships/slideLayout" Target="../slideLayouts/slideLayout356.xml"/><Relationship Id="rId359" Type="http://schemas.openxmlformats.org/officeDocument/2006/relationships/slideLayout" Target="../slideLayouts/slideLayout357.xml"/><Relationship Id="rId360" Type="http://schemas.openxmlformats.org/officeDocument/2006/relationships/slideLayout" Target="../slideLayouts/slideLayout358.xml"/><Relationship Id="rId361" Type="http://schemas.openxmlformats.org/officeDocument/2006/relationships/slideLayout" Target="../slideLayouts/slideLayout359.xml"/><Relationship Id="rId362" Type="http://schemas.openxmlformats.org/officeDocument/2006/relationships/slideLayout" Target="../slideLayouts/slideLayout360.xml"/><Relationship Id="rId363" Type="http://schemas.openxmlformats.org/officeDocument/2006/relationships/slideLayout" Target="../slideLayouts/slideLayout361.xml"/><Relationship Id="rId364" Type="http://schemas.openxmlformats.org/officeDocument/2006/relationships/slideLayout" Target="../slideLayouts/slideLayout362.xml"/><Relationship Id="rId365" Type="http://schemas.openxmlformats.org/officeDocument/2006/relationships/slideLayout" Target="../slideLayouts/slideLayout363.xml"/><Relationship Id="rId366" Type="http://schemas.openxmlformats.org/officeDocument/2006/relationships/slideLayout" Target="../slideLayouts/slideLayout364.xml"/><Relationship Id="rId367" Type="http://schemas.openxmlformats.org/officeDocument/2006/relationships/slideLayout" Target="../slideLayouts/slideLayout365.xml"/><Relationship Id="rId368" Type="http://schemas.openxmlformats.org/officeDocument/2006/relationships/slideLayout" Target="../slideLayouts/slideLayout366.xml"/><Relationship Id="rId369" Type="http://schemas.openxmlformats.org/officeDocument/2006/relationships/slideLayout" Target="../slideLayouts/slideLayout367.xml"/><Relationship Id="rId370" Type="http://schemas.openxmlformats.org/officeDocument/2006/relationships/slideLayout" Target="../slideLayouts/slideLayout368.xml"/><Relationship Id="rId371" Type="http://schemas.openxmlformats.org/officeDocument/2006/relationships/slideLayout" Target="../slideLayouts/slideLayout369.xml"/><Relationship Id="rId372" Type="http://schemas.openxmlformats.org/officeDocument/2006/relationships/slideLayout" Target="../slideLayouts/slideLayout370.xml"/><Relationship Id="rId373" Type="http://schemas.openxmlformats.org/officeDocument/2006/relationships/slideLayout" Target="../slideLayouts/slideLayout371.xml"/><Relationship Id="rId374" Type="http://schemas.openxmlformats.org/officeDocument/2006/relationships/slideLayout" Target="../slideLayouts/slideLayout372.xml"/><Relationship Id="rId375" Type="http://schemas.openxmlformats.org/officeDocument/2006/relationships/slideLayout" Target="../slideLayouts/slideLayout373.xml"/><Relationship Id="rId376" Type="http://schemas.openxmlformats.org/officeDocument/2006/relationships/slideLayout" Target="../slideLayouts/slideLayout374.xml"/><Relationship Id="rId377" Type="http://schemas.openxmlformats.org/officeDocument/2006/relationships/slideLayout" Target="../slideLayouts/slideLayout375.xml"/><Relationship Id="rId378" Type="http://schemas.openxmlformats.org/officeDocument/2006/relationships/slideLayout" Target="../slideLayouts/slideLayout376.xml"/><Relationship Id="rId379" Type="http://schemas.openxmlformats.org/officeDocument/2006/relationships/slideLayout" Target="../slideLayouts/slideLayout377.xml"/><Relationship Id="rId380" Type="http://schemas.openxmlformats.org/officeDocument/2006/relationships/slideLayout" Target="../slideLayouts/slideLayout378.xml"/><Relationship Id="rId381" Type="http://schemas.openxmlformats.org/officeDocument/2006/relationships/slideLayout" Target="../slideLayouts/slideLayout379.xml"/><Relationship Id="rId382" Type="http://schemas.openxmlformats.org/officeDocument/2006/relationships/slideLayout" Target="../slideLayouts/slideLayout380.xml"/><Relationship Id="rId383" Type="http://schemas.openxmlformats.org/officeDocument/2006/relationships/slideLayout" Target="../slideLayouts/slideLayout381.xml"/><Relationship Id="rId384" Type="http://schemas.openxmlformats.org/officeDocument/2006/relationships/slideLayout" Target="../slideLayouts/slideLayout382.xml"/><Relationship Id="rId385" Type="http://schemas.openxmlformats.org/officeDocument/2006/relationships/slideLayout" Target="../slideLayouts/slideLayout383.xml"/><Relationship Id="rId386" Type="http://schemas.openxmlformats.org/officeDocument/2006/relationships/slideLayout" Target="../slideLayouts/slideLayout384.xml"/><Relationship Id="rId387" Type="http://schemas.openxmlformats.org/officeDocument/2006/relationships/slideLayout" Target="../slideLayouts/slideLayout385.xml"/><Relationship Id="rId388" Type="http://schemas.openxmlformats.org/officeDocument/2006/relationships/slideLayout" Target="../slideLayouts/slideLayout386.xml"/><Relationship Id="rId389" Type="http://schemas.openxmlformats.org/officeDocument/2006/relationships/slideLayout" Target="../slideLayouts/slideLayout387.xml"/><Relationship Id="rId390" Type="http://schemas.openxmlformats.org/officeDocument/2006/relationships/slideLayout" Target="../slideLayouts/slideLayout388.xml"/><Relationship Id="rId391" Type="http://schemas.openxmlformats.org/officeDocument/2006/relationships/slideLayout" Target="../slideLayouts/slideLayout389.xml"/><Relationship Id="rId392" Type="http://schemas.openxmlformats.org/officeDocument/2006/relationships/slideLayout" Target="../slideLayouts/slideLayout390.xml"/><Relationship Id="rId393" Type="http://schemas.openxmlformats.org/officeDocument/2006/relationships/slideLayout" Target="../slideLayouts/slideLayout391.xml"/><Relationship Id="rId394" Type="http://schemas.openxmlformats.org/officeDocument/2006/relationships/slideLayout" Target="../slideLayouts/slideLayout392.xml"/><Relationship Id="rId395" Type="http://schemas.openxmlformats.org/officeDocument/2006/relationships/slideLayout" Target="../slideLayouts/slideLayout393.xml"/><Relationship Id="rId396" Type="http://schemas.openxmlformats.org/officeDocument/2006/relationships/slideLayout" Target="../slideLayouts/slideLayout394.xml"/><Relationship Id="rId397" Type="http://schemas.openxmlformats.org/officeDocument/2006/relationships/slideLayout" Target="../slideLayouts/slideLayout395.xml"/><Relationship Id="rId398" Type="http://schemas.openxmlformats.org/officeDocument/2006/relationships/slideLayout" Target="../slideLayouts/slideLayout396.xml"/><Relationship Id="rId399" Type="http://schemas.openxmlformats.org/officeDocument/2006/relationships/slideLayout" Target="../slideLayouts/slideLayout397.xml"/><Relationship Id="rId400" Type="http://schemas.openxmlformats.org/officeDocument/2006/relationships/slideLayout" Target="../slideLayouts/slideLayout398.xml"/><Relationship Id="rId401" Type="http://schemas.openxmlformats.org/officeDocument/2006/relationships/slideLayout" Target="../slideLayouts/slideLayout399.xml"/><Relationship Id="rId402" Type="http://schemas.openxmlformats.org/officeDocument/2006/relationships/slideLayout" Target="../slideLayouts/slideLayout400.xml"/><Relationship Id="rId403" Type="http://schemas.openxmlformats.org/officeDocument/2006/relationships/slideLayout" Target="../slideLayouts/slideLayout401.xml"/><Relationship Id="rId404" Type="http://schemas.openxmlformats.org/officeDocument/2006/relationships/slideLayout" Target="../slideLayouts/slideLayout402.xml"/><Relationship Id="rId405" Type="http://schemas.openxmlformats.org/officeDocument/2006/relationships/slideLayout" Target="../slideLayouts/slideLayout403.xml"/><Relationship Id="rId406" Type="http://schemas.openxmlformats.org/officeDocument/2006/relationships/slideLayout" Target="../slideLayouts/slideLayout404.xml"/><Relationship Id="rId407" Type="http://schemas.openxmlformats.org/officeDocument/2006/relationships/slideLayout" Target="../slideLayouts/slideLayout405.xml"/><Relationship Id="rId408" Type="http://schemas.openxmlformats.org/officeDocument/2006/relationships/slideLayout" Target="../slideLayouts/slideLayout406.xml"/><Relationship Id="rId409" Type="http://schemas.openxmlformats.org/officeDocument/2006/relationships/slideLayout" Target="../slideLayouts/slideLayout407.xml"/><Relationship Id="rId410" Type="http://schemas.openxmlformats.org/officeDocument/2006/relationships/slideLayout" Target="../slideLayouts/slideLayout408.xml"/><Relationship Id="rId411" Type="http://schemas.openxmlformats.org/officeDocument/2006/relationships/slideLayout" Target="../slideLayouts/slideLayout409.xml"/><Relationship Id="rId412" Type="http://schemas.openxmlformats.org/officeDocument/2006/relationships/slideLayout" Target="../slideLayouts/slideLayout410.xml"/><Relationship Id="rId413" Type="http://schemas.openxmlformats.org/officeDocument/2006/relationships/slideLayout" Target="../slideLayouts/slideLayout411.xml"/><Relationship Id="rId414" Type="http://schemas.openxmlformats.org/officeDocument/2006/relationships/slideLayout" Target="../slideLayouts/slideLayout412.xml"/><Relationship Id="rId415" Type="http://schemas.openxmlformats.org/officeDocument/2006/relationships/slideLayout" Target="../slideLayouts/slideLayout413.xml"/><Relationship Id="rId416" Type="http://schemas.openxmlformats.org/officeDocument/2006/relationships/slideLayout" Target="../slideLayouts/slideLayout414.xml"/><Relationship Id="rId417" Type="http://schemas.openxmlformats.org/officeDocument/2006/relationships/slideLayout" Target="../slideLayouts/slideLayout415.xml"/><Relationship Id="rId418" Type="http://schemas.openxmlformats.org/officeDocument/2006/relationships/slideLayout" Target="../slideLayouts/slideLayout416.xml"/><Relationship Id="rId419" Type="http://schemas.openxmlformats.org/officeDocument/2006/relationships/slideLayout" Target="../slideLayouts/slideLayout417.xml"/><Relationship Id="rId420" Type="http://schemas.openxmlformats.org/officeDocument/2006/relationships/slideLayout" Target="../slideLayouts/slideLayout418.xml"/><Relationship Id="rId421" Type="http://schemas.openxmlformats.org/officeDocument/2006/relationships/slideLayout" Target="../slideLayouts/slideLayout419.xml"/><Relationship Id="rId422" Type="http://schemas.openxmlformats.org/officeDocument/2006/relationships/slideLayout" Target="../slideLayouts/slideLayout420.xml"/><Relationship Id="rId423" Type="http://schemas.openxmlformats.org/officeDocument/2006/relationships/slideLayout" Target="../slideLayouts/slideLayout421.xml"/><Relationship Id="rId424" Type="http://schemas.openxmlformats.org/officeDocument/2006/relationships/slideLayout" Target="../slideLayouts/slideLayout422.xml"/><Relationship Id="rId425" Type="http://schemas.openxmlformats.org/officeDocument/2006/relationships/slideLayout" Target="../slideLayouts/slideLayout423.xml"/><Relationship Id="rId426" Type="http://schemas.openxmlformats.org/officeDocument/2006/relationships/slideLayout" Target="../slideLayouts/slideLayout424.xml"/><Relationship Id="rId427" Type="http://schemas.openxmlformats.org/officeDocument/2006/relationships/slideLayout" Target="../slideLayouts/slideLayout425.xml"/><Relationship Id="rId428" Type="http://schemas.openxmlformats.org/officeDocument/2006/relationships/slideLayout" Target="../slideLayouts/slideLayout426.xml"/><Relationship Id="rId429" Type="http://schemas.openxmlformats.org/officeDocument/2006/relationships/slideLayout" Target="../slideLayouts/slideLayout427.xml"/><Relationship Id="rId430" Type="http://schemas.openxmlformats.org/officeDocument/2006/relationships/slideLayout" Target="../slideLayouts/slideLayout428.xml"/><Relationship Id="rId431" Type="http://schemas.openxmlformats.org/officeDocument/2006/relationships/slideLayout" Target="../slideLayouts/slideLayout429.xml"/><Relationship Id="rId432" Type="http://schemas.openxmlformats.org/officeDocument/2006/relationships/slideLayout" Target="../slideLayouts/slideLayout430.xml"/><Relationship Id="rId433" Type="http://schemas.openxmlformats.org/officeDocument/2006/relationships/slideLayout" Target="../slideLayouts/slideLayout431.xml"/><Relationship Id="rId434" Type="http://schemas.openxmlformats.org/officeDocument/2006/relationships/slideLayout" Target="../slideLayouts/slideLayout432.xml"/><Relationship Id="rId435" Type="http://schemas.openxmlformats.org/officeDocument/2006/relationships/slideLayout" Target="../slideLayouts/slideLayout433.xml"/><Relationship Id="rId436" Type="http://schemas.openxmlformats.org/officeDocument/2006/relationships/slideLayout" Target="../slideLayouts/slideLayout434.xml"/><Relationship Id="rId437" Type="http://schemas.openxmlformats.org/officeDocument/2006/relationships/slideLayout" Target="../slideLayouts/slideLayout435.xml"/><Relationship Id="rId438" Type="http://schemas.openxmlformats.org/officeDocument/2006/relationships/slideLayout" Target="../slideLayouts/slideLayout436.xml"/><Relationship Id="rId439" Type="http://schemas.openxmlformats.org/officeDocument/2006/relationships/slideLayout" Target="../slideLayouts/slideLayout437.xml"/><Relationship Id="rId440" Type="http://schemas.openxmlformats.org/officeDocument/2006/relationships/slideLayout" Target="../slideLayouts/slideLayout438.xml"/><Relationship Id="rId441" Type="http://schemas.openxmlformats.org/officeDocument/2006/relationships/slideLayout" Target="../slideLayouts/slideLayout439.xml"/><Relationship Id="rId442" Type="http://schemas.openxmlformats.org/officeDocument/2006/relationships/slideLayout" Target="../slideLayouts/slideLayout440.xml"/><Relationship Id="rId443" Type="http://schemas.openxmlformats.org/officeDocument/2006/relationships/slideLayout" Target="../slideLayouts/slideLayout441.xml"/><Relationship Id="rId444" Type="http://schemas.openxmlformats.org/officeDocument/2006/relationships/slideLayout" Target="../slideLayouts/slideLayout442.xml"/><Relationship Id="rId445" Type="http://schemas.openxmlformats.org/officeDocument/2006/relationships/slideLayout" Target="../slideLayouts/slideLayout443.xml"/><Relationship Id="rId446" Type="http://schemas.openxmlformats.org/officeDocument/2006/relationships/slideLayout" Target="../slideLayouts/slideLayout444.xml"/><Relationship Id="rId447" Type="http://schemas.openxmlformats.org/officeDocument/2006/relationships/slideLayout" Target="../slideLayouts/slideLayout445.xml"/><Relationship Id="rId448" Type="http://schemas.openxmlformats.org/officeDocument/2006/relationships/slideLayout" Target="../slideLayouts/slideLayout446.xml"/><Relationship Id="rId449" Type="http://schemas.openxmlformats.org/officeDocument/2006/relationships/slideLayout" Target="../slideLayouts/slideLayout447.xml"/><Relationship Id="rId450" Type="http://schemas.openxmlformats.org/officeDocument/2006/relationships/slideLayout" Target="../slideLayouts/slideLayout448.xml"/><Relationship Id="rId451" Type="http://schemas.openxmlformats.org/officeDocument/2006/relationships/slideLayout" Target="../slideLayouts/slideLayout449.xml"/><Relationship Id="rId452" Type="http://schemas.openxmlformats.org/officeDocument/2006/relationships/slideLayout" Target="../slideLayouts/slideLayout450.xml"/><Relationship Id="rId453" Type="http://schemas.openxmlformats.org/officeDocument/2006/relationships/slideLayout" Target="../slideLayouts/slideLayout451.xml"/><Relationship Id="rId454" Type="http://schemas.openxmlformats.org/officeDocument/2006/relationships/slideLayout" Target="../slideLayouts/slideLayout452.xml"/><Relationship Id="rId455" Type="http://schemas.openxmlformats.org/officeDocument/2006/relationships/slideLayout" Target="../slideLayouts/slideLayout453.xml"/><Relationship Id="rId456" Type="http://schemas.openxmlformats.org/officeDocument/2006/relationships/slideLayout" Target="../slideLayouts/slideLayout454.xml"/><Relationship Id="rId457" Type="http://schemas.openxmlformats.org/officeDocument/2006/relationships/slideLayout" Target="../slideLayouts/slideLayout455.xml"/><Relationship Id="rId458" Type="http://schemas.openxmlformats.org/officeDocument/2006/relationships/slideLayout" Target="../slideLayouts/slideLayout456.xml"/><Relationship Id="rId459" Type="http://schemas.openxmlformats.org/officeDocument/2006/relationships/slideLayout" Target="../slideLayouts/slideLayout457.xml"/><Relationship Id="rId460" Type="http://schemas.openxmlformats.org/officeDocument/2006/relationships/slideLayout" Target="../slideLayouts/slideLayout458.xml"/><Relationship Id="rId461" Type="http://schemas.openxmlformats.org/officeDocument/2006/relationships/slideLayout" Target="../slideLayouts/slideLayout459.xml"/><Relationship Id="rId462" Type="http://schemas.openxmlformats.org/officeDocument/2006/relationships/slideLayout" Target="../slideLayouts/slideLayout460.xml"/><Relationship Id="rId463" Type="http://schemas.openxmlformats.org/officeDocument/2006/relationships/slideLayout" Target="../slideLayouts/slideLayout461.xml"/><Relationship Id="rId464" Type="http://schemas.openxmlformats.org/officeDocument/2006/relationships/slideLayout" Target="../slideLayouts/slideLayout462.xml"/><Relationship Id="rId465" Type="http://schemas.openxmlformats.org/officeDocument/2006/relationships/slideLayout" Target="../slideLayouts/slideLayout463.xml"/><Relationship Id="rId466" Type="http://schemas.openxmlformats.org/officeDocument/2006/relationships/slideLayout" Target="../slideLayouts/slideLayout464.xml"/><Relationship Id="rId467" Type="http://schemas.openxmlformats.org/officeDocument/2006/relationships/slideLayout" Target="../slideLayouts/slideLayout465.xml"/><Relationship Id="rId468" Type="http://schemas.openxmlformats.org/officeDocument/2006/relationships/slideLayout" Target="../slideLayouts/slideLayout466.xml"/><Relationship Id="rId469" Type="http://schemas.openxmlformats.org/officeDocument/2006/relationships/slideLayout" Target="../slideLayouts/slideLayout467.xml"/><Relationship Id="rId470" Type="http://schemas.openxmlformats.org/officeDocument/2006/relationships/slideLayout" Target="../slideLayouts/slideLayout468.xml"/><Relationship Id="rId471" Type="http://schemas.openxmlformats.org/officeDocument/2006/relationships/slideLayout" Target="../slideLayouts/slideLayout469.xml"/><Relationship Id="rId472" Type="http://schemas.openxmlformats.org/officeDocument/2006/relationships/slideLayout" Target="../slideLayouts/slideLayout470.xml"/><Relationship Id="rId473" Type="http://schemas.openxmlformats.org/officeDocument/2006/relationships/slideLayout" Target="../slideLayouts/slideLayout471.xml"/><Relationship Id="rId474" Type="http://schemas.openxmlformats.org/officeDocument/2006/relationships/slideLayout" Target="../slideLayouts/slideLayout472.xml"/><Relationship Id="rId475" Type="http://schemas.openxmlformats.org/officeDocument/2006/relationships/slideLayout" Target="../slideLayouts/slideLayout473.xml"/><Relationship Id="rId476" Type="http://schemas.openxmlformats.org/officeDocument/2006/relationships/slideLayout" Target="../slideLayouts/slideLayout474.xml"/><Relationship Id="rId477" Type="http://schemas.openxmlformats.org/officeDocument/2006/relationships/slideLayout" Target="../slideLayouts/slideLayout475.xml"/><Relationship Id="rId478" Type="http://schemas.openxmlformats.org/officeDocument/2006/relationships/slideLayout" Target="../slideLayouts/slideLayout476.xml"/><Relationship Id="rId479" Type="http://schemas.openxmlformats.org/officeDocument/2006/relationships/slideLayout" Target="../slideLayouts/slideLayout477.xml"/><Relationship Id="rId480" Type="http://schemas.openxmlformats.org/officeDocument/2006/relationships/slideLayout" Target="../slideLayouts/slideLayout478.xml"/><Relationship Id="rId481" Type="http://schemas.openxmlformats.org/officeDocument/2006/relationships/slideLayout" Target="../slideLayouts/slideLayout479.xml"/><Relationship Id="rId482" Type="http://schemas.openxmlformats.org/officeDocument/2006/relationships/slideLayout" Target="../slideLayouts/slideLayout480.xml"/><Relationship Id="rId483" Type="http://schemas.openxmlformats.org/officeDocument/2006/relationships/slideLayout" Target="../slideLayouts/slideLayout481.xml"/><Relationship Id="rId484" Type="http://schemas.openxmlformats.org/officeDocument/2006/relationships/slideLayout" Target="../slideLayouts/slideLayout482.xml"/><Relationship Id="rId485" Type="http://schemas.openxmlformats.org/officeDocument/2006/relationships/slideLayout" Target="../slideLayouts/slideLayout483.xml"/><Relationship Id="rId486" Type="http://schemas.openxmlformats.org/officeDocument/2006/relationships/slideLayout" Target="../slideLayouts/slideLayout484.xml"/><Relationship Id="rId487" Type="http://schemas.openxmlformats.org/officeDocument/2006/relationships/slideLayout" Target="../slideLayouts/slideLayout485.xml"/><Relationship Id="rId488" Type="http://schemas.openxmlformats.org/officeDocument/2006/relationships/slideLayout" Target="../slideLayouts/slideLayout486.xml"/><Relationship Id="rId489" Type="http://schemas.openxmlformats.org/officeDocument/2006/relationships/slideLayout" Target="../slideLayouts/slideLayout487.xml"/><Relationship Id="rId490" Type="http://schemas.openxmlformats.org/officeDocument/2006/relationships/slideLayout" Target="../slideLayouts/slideLayout488.xml"/><Relationship Id="rId491" Type="http://schemas.openxmlformats.org/officeDocument/2006/relationships/slideLayout" Target="../slideLayouts/slideLayout489.xml"/><Relationship Id="rId492" Type="http://schemas.openxmlformats.org/officeDocument/2006/relationships/slideLayout" Target="../slideLayouts/slideLayout490.xml"/><Relationship Id="rId493" Type="http://schemas.openxmlformats.org/officeDocument/2006/relationships/slideLayout" Target="../slideLayouts/slideLayout491.xml"/><Relationship Id="rId494" Type="http://schemas.openxmlformats.org/officeDocument/2006/relationships/slideLayout" Target="../slideLayouts/slideLayout492.xml"/><Relationship Id="rId495" Type="http://schemas.openxmlformats.org/officeDocument/2006/relationships/slideLayout" Target="../slideLayouts/slideLayout493.xml"/><Relationship Id="rId496" Type="http://schemas.openxmlformats.org/officeDocument/2006/relationships/slideLayout" Target="../slideLayouts/slideLayout494.xml"/><Relationship Id="rId497" Type="http://schemas.openxmlformats.org/officeDocument/2006/relationships/slideLayout" Target="../slideLayouts/slideLayout495.xml"/><Relationship Id="rId498" Type="http://schemas.openxmlformats.org/officeDocument/2006/relationships/slideLayout" Target="../slideLayouts/slideLayout496.xml"/><Relationship Id="rId499" Type="http://schemas.openxmlformats.org/officeDocument/2006/relationships/slideLayout" Target="../slideLayouts/slideLayout497.xml"/><Relationship Id="rId500" Type="http://schemas.openxmlformats.org/officeDocument/2006/relationships/slideLayout" Target="../slideLayouts/slideLayout498.xml"/><Relationship Id="rId501" Type="http://schemas.openxmlformats.org/officeDocument/2006/relationships/slideLayout" Target="../slideLayouts/slideLayout499.xml"/><Relationship Id="rId502" Type="http://schemas.openxmlformats.org/officeDocument/2006/relationships/slideLayout" Target="../slideLayouts/slideLayout500.xml"/><Relationship Id="rId503" Type="http://schemas.openxmlformats.org/officeDocument/2006/relationships/slideLayout" Target="../slideLayouts/slideLayout501.xml"/><Relationship Id="rId504" Type="http://schemas.openxmlformats.org/officeDocument/2006/relationships/slideLayout" Target="../slideLayouts/slideLayout502.xml"/><Relationship Id="rId505" Type="http://schemas.openxmlformats.org/officeDocument/2006/relationships/slideLayout" Target="../slideLayouts/slideLayout503.xml"/><Relationship Id="rId506" Type="http://schemas.openxmlformats.org/officeDocument/2006/relationships/slideLayout" Target="../slideLayouts/slideLayout504.xml"/><Relationship Id="rId507" Type="http://schemas.openxmlformats.org/officeDocument/2006/relationships/slideLayout" Target="../slideLayouts/slideLayout505.xml"/><Relationship Id="rId508" Type="http://schemas.openxmlformats.org/officeDocument/2006/relationships/slideLayout" Target="../slideLayouts/slideLayout506.xml"/><Relationship Id="rId509" Type="http://schemas.openxmlformats.org/officeDocument/2006/relationships/slideLayout" Target="../slideLayouts/slideLayout507.xml"/><Relationship Id="rId510" Type="http://schemas.openxmlformats.org/officeDocument/2006/relationships/slideLayout" Target="../slideLayouts/slideLayout508.xml"/><Relationship Id="rId511" Type="http://schemas.openxmlformats.org/officeDocument/2006/relationships/slideLayout" Target="../slideLayouts/slideLayout509.xml"/><Relationship Id="rId512" Type="http://schemas.openxmlformats.org/officeDocument/2006/relationships/slideLayout" Target="../slideLayouts/slideLayout510.xml"/><Relationship Id="rId513" Type="http://schemas.openxmlformats.org/officeDocument/2006/relationships/slideLayout" Target="../slideLayouts/slideLayout511.xml"/><Relationship Id="rId514" Type="http://schemas.openxmlformats.org/officeDocument/2006/relationships/slideLayout" Target="../slideLayouts/slideLayout512.xml"/><Relationship Id="rId515" Type="http://schemas.openxmlformats.org/officeDocument/2006/relationships/slideLayout" Target="../slideLayouts/slideLayout513.xml"/><Relationship Id="rId516" Type="http://schemas.openxmlformats.org/officeDocument/2006/relationships/slideLayout" Target="../slideLayouts/slideLayout514.xml"/><Relationship Id="rId517" Type="http://schemas.openxmlformats.org/officeDocument/2006/relationships/slideLayout" Target="../slideLayouts/slideLayout515.xml"/><Relationship Id="rId518" Type="http://schemas.openxmlformats.org/officeDocument/2006/relationships/slideLayout" Target="../slideLayouts/slideLayout516.xml"/><Relationship Id="rId519" Type="http://schemas.openxmlformats.org/officeDocument/2006/relationships/slideLayout" Target="../slideLayouts/slideLayout517.xml"/><Relationship Id="rId520" Type="http://schemas.openxmlformats.org/officeDocument/2006/relationships/slideLayout" Target="../slideLayouts/slideLayout518.xml"/><Relationship Id="rId521" Type="http://schemas.openxmlformats.org/officeDocument/2006/relationships/slideLayout" Target="../slideLayouts/slideLayout519.xml"/><Relationship Id="rId522" Type="http://schemas.openxmlformats.org/officeDocument/2006/relationships/slideLayout" Target="../slideLayouts/slideLayout520.xml"/><Relationship Id="rId523" Type="http://schemas.openxmlformats.org/officeDocument/2006/relationships/slideLayout" Target="../slideLayouts/slideLayout521.xml"/><Relationship Id="rId524" Type="http://schemas.openxmlformats.org/officeDocument/2006/relationships/slideLayout" Target="../slideLayouts/slideLayout522.xml"/><Relationship Id="rId525" Type="http://schemas.openxmlformats.org/officeDocument/2006/relationships/slideLayout" Target="../slideLayouts/slideLayout523.xml"/><Relationship Id="rId526" Type="http://schemas.openxmlformats.org/officeDocument/2006/relationships/slideLayout" Target="../slideLayouts/slideLayout524.xml"/><Relationship Id="rId527" Type="http://schemas.openxmlformats.org/officeDocument/2006/relationships/slideLayout" Target="../slideLayouts/slideLayout525.xml"/><Relationship Id="rId528" Type="http://schemas.openxmlformats.org/officeDocument/2006/relationships/slideLayout" Target="../slideLayouts/slideLayout526.xml"/><Relationship Id="rId529" Type="http://schemas.openxmlformats.org/officeDocument/2006/relationships/slideLayout" Target="../slideLayouts/slideLayout527.xml"/><Relationship Id="rId530" Type="http://schemas.openxmlformats.org/officeDocument/2006/relationships/slideLayout" Target="../slideLayouts/slideLayout528.xml"/><Relationship Id="rId531" Type="http://schemas.openxmlformats.org/officeDocument/2006/relationships/slideLayout" Target="../slideLayouts/slideLayout529.xml"/><Relationship Id="rId532" Type="http://schemas.openxmlformats.org/officeDocument/2006/relationships/slideLayout" Target="../slideLayouts/slideLayout530.xml"/><Relationship Id="rId533" Type="http://schemas.openxmlformats.org/officeDocument/2006/relationships/slideLayout" Target="../slideLayouts/slideLayout531.xml"/><Relationship Id="rId534" Type="http://schemas.openxmlformats.org/officeDocument/2006/relationships/slideLayout" Target="../slideLayouts/slideLayout532.xml"/><Relationship Id="rId535" Type="http://schemas.openxmlformats.org/officeDocument/2006/relationships/slideLayout" Target="../slideLayouts/slideLayout533.xml"/><Relationship Id="rId536" Type="http://schemas.openxmlformats.org/officeDocument/2006/relationships/slideLayout" Target="../slideLayouts/slideLayout534.xml"/><Relationship Id="rId537" Type="http://schemas.openxmlformats.org/officeDocument/2006/relationships/slideLayout" Target="../slideLayouts/slideLayout535.xml"/><Relationship Id="rId538" Type="http://schemas.openxmlformats.org/officeDocument/2006/relationships/slideLayout" Target="../slideLayouts/slideLayout536.xml"/><Relationship Id="rId539" Type="http://schemas.openxmlformats.org/officeDocument/2006/relationships/slideLayout" Target="../slideLayouts/slideLayout537.xml"/><Relationship Id="rId540" Type="http://schemas.openxmlformats.org/officeDocument/2006/relationships/slideLayout" Target="../slideLayouts/slideLayout538.xml"/><Relationship Id="rId541" Type="http://schemas.openxmlformats.org/officeDocument/2006/relationships/slideLayout" Target="../slideLayouts/slideLayout539.xml"/><Relationship Id="rId542" Type="http://schemas.openxmlformats.org/officeDocument/2006/relationships/slideLayout" Target="../slideLayouts/slideLayout540.xml"/><Relationship Id="rId543" Type="http://schemas.openxmlformats.org/officeDocument/2006/relationships/slideLayout" Target="../slideLayouts/slideLayout541.xml"/><Relationship Id="rId544" Type="http://schemas.openxmlformats.org/officeDocument/2006/relationships/slideLayout" Target="../slideLayouts/slideLayout542.xml"/><Relationship Id="rId545" Type="http://schemas.openxmlformats.org/officeDocument/2006/relationships/slideLayout" Target="../slideLayouts/slideLayout543.xml"/><Relationship Id="rId546" Type="http://schemas.openxmlformats.org/officeDocument/2006/relationships/slideLayout" Target="../slideLayouts/slideLayout544.xml"/><Relationship Id="rId547" Type="http://schemas.openxmlformats.org/officeDocument/2006/relationships/slideLayout" Target="../slideLayouts/slideLayout545.xml"/><Relationship Id="rId548" Type="http://schemas.openxmlformats.org/officeDocument/2006/relationships/slideLayout" Target="../slideLayouts/slideLayout546.xml"/><Relationship Id="rId549" Type="http://schemas.openxmlformats.org/officeDocument/2006/relationships/slideLayout" Target="../slideLayouts/slideLayout547.xml"/><Relationship Id="rId550" Type="http://schemas.openxmlformats.org/officeDocument/2006/relationships/slideLayout" Target="../slideLayouts/slideLayout548.xml"/><Relationship Id="rId551" Type="http://schemas.openxmlformats.org/officeDocument/2006/relationships/slideLayout" Target="../slideLayouts/slideLayout549.xml"/><Relationship Id="rId552" Type="http://schemas.openxmlformats.org/officeDocument/2006/relationships/slideLayout" Target="../slideLayouts/slideLayout550.xml"/><Relationship Id="rId553" Type="http://schemas.openxmlformats.org/officeDocument/2006/relationships/slideLayout" Target="../slideLayouts/slideLayout551.xml"/><Relationship Id="rId554" Type="http://schemas.openxmlformats.org/officeDocument/2006/relationships/slideLayout" Target="../slideLayouts/slideLayout552.xml"/><Relationship Id="rId555" Type="http://schemas.openxmlformats.org/officeDocument/2006/relationships/slideLayout" Target="../slideLayouts/slideLayout553.xml"/><Relationship Id="rId556" Type="http://schemas.openxmlformats.org/officeDocument/2006/relationships/slideLayout" Target="../slideLayouts/slideLayout554.xml"/><Relationship Id="rId557" Type="http://schemas.openxmlformats.org/officeDocument/2006/relationships/slideLayout" Target="../slideLayouts/slideLayout555.xml"/><Relationship Id="rId558" Type="http://schemas.openxmlformats.org/officeDocument/2006/relationships/slideLayout" Target="../slideLayouts/slideLayout556.xml"/><Relationship Id="rId559" Type="http://schemas.openxmlformats.org/officeDocument/2006/relationships/slideLayout" Target="../slideLayouts/slideLayout557.xml"/><Relationship Id="rId560" Type="http://schemas.openxmlformats.org/officeDocument/2006/relationships/slideLayout" Target="../slideLayouts/slideLayout558.xml"/><Relationship Id="rId561" Type="http://schemas.openxmlformats.org/officeDocument/2006/relationships/slideLayout" Target="../slideLayouts/slideLayout559.xml"/><Relationship Id="rId562" Type="http://schemas.openxmlformats.org/officeDocument/2006/relationships/slideLayout" Target="../slideLayouts/slideLayout560.xml"/><Relationship Id="rId563" Type="http://schemas.openxmlformats.org/officeDocument/2006/relationships/slideLayout" Target="../slideLayouts/slideLayout561.xml"/><Relationship Id="rId564" Type="http://schemas.openxmlformats.org/officeDocument/2006/relationships/slideLayout" Target="../slideLayouts/slideLayout562.xml"/><Relationship Id="rId565" Type="http://schemas.openxmlformats.org/officeDocument/2006/relationships/slideLayout" Target="../slideLayouts/slideLayout563.xml"/><Relationship Id="rId566" Type="http://schemas.openxmlformats.org/officeDocument/2006/relationships/slideLayout" Target="../slideLayouts/slideLayout564.xml"/><Relationship Id="rId567" Type="http://schemas.openxmlformats.org/officeDocument/2006/relationships/slideLayout" Target="../slideLayouts/slideLayout565.xml"/><Relationship Id="rId568" Type="http://schemas.openxmlformats.org/officeDocument/2006/relationships/slideLayout" Target="../slideLayouts/slideLayout566.xml"/><Relationship Id="rId569" Type="http://schemas.openxmlformats.org/officeDocument/2006/relationships/slideLayout" Target="../slideLayouts/slideLayout567.xml"/><Relationship Id="rId570" Type="http://schemas.openxmlformats.org/officeDocument/2006/relationships/slideLayout" Target="../slideLayouts/slideLayout568.xml"/><Relationship Id="rId571" Type="http://schemas.openxmlformats.org/officeDocument/2006/relationships/slideLayout" Target="../slideLayouts/slideLayout569.xml"/><Relationship Id="rId572" Type="http://schemas.openxmlformats.org/officeDocument/2006/relationships/slideLayout" Target="../slideLayouts/slideLayout570.xml"/><Relationship Id="rId573" Type="http://schemas.openxmlformats.org/officeDocument/2006/relationships/slideLayout" Target="../slideLayouts/slideLayout571.xml"/><Relationship Id="rId574" Type="http://schemas.openxmlformats.org/officeDocument/2006/relationships/slideLayout" Target="../slideLayouts/slideLayout572.xml"/><Relationship Id="rId575" Type="http://schemas.openxmlformats.org/officeDocument/2006/relationships/slideLayout" Target="../slideLayouts/slideLayout573.xml"/><Relationship Id="rId576" Type="http://schemas.openxmlformats.org/officeDocument/2006/relationships/slideLayout" Target="../slideLayouts/slideLayout574.xml"/><Relationship Id="rId577" Type="http://schemas.openxmlformats.org/officeDocument/2006/relationships/slideLayout" Target="../slideLayouts/slideLayout575.xml"/><Relationship Id="rId578" Type="http://schemas.openxmlformats.org/officeDocument/2006/relationships/slideLayout" Target="../slideLayouts/slideLayout576.xml"/><Relationship Id="rId579" Type="http://schemas.openxmlformats.org/officeDocument/2006/relationships/slideLayout" Target="../slideLayouts/slideLayout577.xml"/><Relationship Id="rId580" Type="http://schemas.openxmlformats.org/officeDocument/2006/relationships/slideLayout" Target="../slideLayouts/slideLayout578.xml"/><Relationship Id="rId581" Type="http://schemas.openxmlformats.org/officeDocument/2006/relationships/slideLayout" Target="../slideLayouts/slideLayout579.xml"/><Relationship Id="rId582" Type="http://schemas.openxmlformats.org/officeDocument/2006/relationships/slideLayout" Target="../slideLayouts/slideLayout580.xml"/><Relationship Id="rId583" Type="http://schemas.openxmlformats.org/officeDocument/2006/relationships/slideLayout" Target="../slideLayouts/slideLayout581.xml"/><Relationship Id="rId584" Type="http://schemas.openxmlformats.org/officeDocument/2006/relationships/slideLayout" Target="../slideLayouts/slideLayout582.xml"/><Relationship Id="rId585" Type="http://schemas.openxmlformats.org/officeDocument/2006/relationships/slideLayout" Target="../slideLayouts/slideLayout583.xml"/><Relationship Id="rId586" Type="http://schemas.openxmlformats.org/officeDocument/2006/relationships/slideLayout" Target="../slideLayouts/slideLayout584.xml"/><Relationship Id="rId587" Type="http://schemas.openxmlformats.org/officeDocument/2006/relationships/slideLayout" Target="../slideLayouts/slideLayout585.xml"/><Relationship Id="rId588" Type="http://schemas.openxmlformats.org/officeDocument/2006/relationships/slideLayout" Target="../slideLayouts/slideLayout586.xml"/><Relationship Id="rId589" Type="http://schemas.openxmlformats.org/officeDocument/2006/relationships/slideLayout" Target="../slideLayouts/slideLayout587.xml"/><Relationship Id="rId590" Type="http://schemas.openxmlformats.org/officeDocument/2006/relationships/slideLayout" Target="../slideLayouts/slideLayout588.xml"/><Relationship Id="rId591" Type="http://schemas.openxmlformats.org/officeDocument/2006/relationships/slideLayout" Target="../slideLayouts/slideLayout589.xml"/><Relationship Id="rId592" Type="http://schemas.openxmlformats.org/officeDocument/2006/relationships/slideLayout" Target="../slideLayouts/slideLayout590.xml"/><Relationship Id="rId593" Type="http://schemas.openxmlformats.org/officeDocument/2006/relationships/slideLayout" Target="../slideLayouts/slideLayout591.xml"/><Relationship Id="rId594" Type="http://schemas.openxmlformats.org/officeDocument/2006/relationships/slideLayout" Target="../slideLayouts/slideLayout592.xml"/><Relationship Id="rId595" Type="http://schemas.openxmlformats.org/officeDocument/2006/relationships/slideLayout" Target="../slideLayouts/slideLayout593.xml"/><Relationship Id="rId596" Type="http://schemas.openxmlformats.org/officeDocument/2006/relationships/slideLayout" Target="../slideLayouts/slideLayout594.xml"/><Relationship Id="rId597" Type="http://schemas.openxmlformats.org/officeDocument/2006/relationships/slideLayout" Target="../slideLayouts/slideLayout595.xml"/><Relationship Id="rId598" Type="http://schemas.openxmlformats.org/officeDocument/2006/relationships/slideLayout" Target="../slideLayouts/slideLayout596.xml"/><Relationship Id="rId599" Type="http://schemas.openxmlformats.org/officeDocument/2006/relationships/slideLayout" Target="../slideLayouts/slideLayout597.xml"/><Relationship Id="rId600" Type="http://schemas.openxmlformats.org/officeDocument/2006/relationships/slideLayout" Target="../slideLayouts/slideLayout598.xml"/><Relationship Id="rId601" Type="http://schemas.openxmlformats.org/officeDocument/2006/relationships/slideLayout" Target="../slideLayouts/slideLayout599.xml"/><Relationship Id="rId602" Type="http://schemas.openxmlformats.org/officeDocument/2006/relationships/slideLayout" Target="../slideLayouts/slideLayout600.xml"/><Relationship Id="rId603" Type="http://schemas.openxmlformats.org/officeDocument/2006/relationships/slideLayout" Target="../slideLayouts/slideLayout601.xml"/><Relationship Id="rId604" Type="http://schemas.openxmlformats.org/officeDocument/2006/relationships/slideLayout" Target="../slideLayouts/slideLayout602.xml"/><Relationship Id="rId605" Type="http://schemas.openxmlformats.org/officeDocument/2006/relationships/slideLayout" Target="../slideLayouts/slideLayout603.xml"/><Relationship Id="rId606" Type="http://schemas.openxmlformats.org/officeDocument/2006/relationships/slideLayout" Target="../slideLayouts/slideLayout604.xml"/><Relationship Id="rId607" Type="http://schemas.openxmlformats.org/officeDocument/2006/relationships/slideLayout" Target="../slideLayouts/slideLayout605.xml"/><Relationship Id="rId608" Type="http://schemas.openxmlformats.org/officeDocument/2006/relationships/slideLayout" Target="../slideLayouts/slideLayout606.xml"/><Relationship Id="rId609" Type="http://schemas.openxmlformats.org/officeDocument/2006/relationships/slideLayout" Target="../slideLayouts/slideLayout607.xml"/><Relationship Id="rId610" Type="http://schemas.openxmlformats.org/officeDocument/2006/relationships/slideLayout" Target="../slideLayouts/slideLayout608.xml"/><Relationship Id="rId611" Type="http://schemas.openxmlformats.org/officeDocument/2006/relationships/slideLayout" Target="../slideLayouts/slideLayout609.xml"/><Relationship Id="rId612" Type="http://schemas.openxmlformats.org/officeDocument/2006/relationships/slideLayout" Target="../slideLayouts/slideLayout610.xml"/><Relationship Id="rId613" Type="http://schemas.openxmlformats.org/officeDocument/2006/relationships/slideLayout" Target="../slideLayouts/slideLayout611.xml"/><Relationship Id="rId614" Type="http://schemas.openxmlformats.org/officeDocument/2006/relationships/slideLayout" Target="../slideLayouts/slideLayout612.xml"/><Relationship Id="rId615" Type="http://schemas.openxmlformats.org/officeDocument/2006/relationships/slideLayout" Target="../slideLayouts/slideLayout613.xml"/><Relationship Id="rId616" Type="http://schemas.openxmlformats.org/officeDocument/2006/relationships/slideLayout" Target="../slideLayouts/slideLayout614.xml"/><Relationship Id="rId617" Type="http://schemas.openxmlformats.org/officeDocument/2006/relationships/slideLayout" Target="../slideLayouts/slideLayout615.xml"/><Relationship Id="rId618" Type="http://schemas.openxmlformats.org/officeDocument/2006/relationships/slideLayout" Target="../slideLayouts/slideLayout616.xml"/><Relationship Id="rId619" Type="http://schemas.openxmlformats.org/officeDocument/2006/relationships/slideLayout" Target="../slideLayouts/slideLayout617.xml"/><Relationship Id="rId620" Type="http://schemas.openxmlformats.org/officeDocument/2006/relationships/slideLayout" Target="../slideLayouts/slideLayout618.xml"/><Relationship Id="rId621" Type="http://schemas.openxmlformats.org/officeDocument/2006/relationships/slideLayout" Target="../slideLayouts/slideLayout619.xml"/><Relationship Id="rId622" Type="http://schemas.openxmlformats.org/officeDocument/2006/relationships/slideLayout" Target="../slideLayouts/slideLayout620.xml"/><Relationship Id="rId623" Type="http://schemas.openxmlformats.org/officeDocument/2006/relationships/slideLayout" Target="../slideLayouts/slideLayout621.xml"/><Relationship Id="rId624" Type="http://schemas.openxmlformats.org/officeDocument/2006/relationships/slideLayout" Target="../slideLayouts/slideLayout622.xml"/><Relationship Id="rId625" Type="http://schemas.openxmlformats.org/officeDocument/2006/relationships/slideLayout" Target="../slideLayouts/slideLayout623.xml"/><Relationship Id="rId626" Type="http://schemas.openxmlformats.org/officeDocument/2006/relationships/slideLayout" Target="../slideLayouts/slideLayout624.xml"/><Relationship Id="rId627" Type="http://schemas.openxmlformats.org/officeDocument/2006/relationships/slideLayout" Target="../slideLayouts/slideLayout625.xml"/><Relationship Id="rId628" Type="http://schemas.openxmlformats.org/officeDocument/2006/relationships/slideLayout" Target="../slideLayouts/slideLayout626.xml"/><Relationship Id="rId629" Type="http://schemas.openxmlformats.org/officeDocument/2006/relationships/slideLayout" Target="../slideLayouts/slideLayout627.xml"/><Relationship Id="rId630" Type="http://schemas.openxmlformats.org/officeDocument/2006/relationships/slideLayout" Target="../slideLayouts/slideLayout628.xml"/><Relationship Id="rId631" Type="http://schemas.openxmlformats.org/officeDocument/2006/relationships/slideLayout" Target="../slideLayouts/slideLayout629.xml"/><Relationship Id="rId632" Type="http://schemas.openxmlformats.org/officeDocument/2006/relationships/slideLayout" Target="../slideLayouts/slideLayout630.xml"/><Relationship Id="rId633" Type="http://schemas.openxmlformats.org/officeDocument/2006/relationships/slideLayout" Target="../slideLayouts/slideLayout631.xml"/><Relationship Id="rId634" Type="http://schemas.openxmlformats.org/officeDocument/2006/relationships/slideLayout" Target="../slideLayouts/slideLayout632.xml"/><Relationship Id="rId635" Type="http://schemas.openxmlformats.org/officeDocument/2006/relationships/slideLayout" Target="../slideLayouts/slideLayout633.xml"/><Relationship Id="rId636" Type="http://schemas.openxmlformats.org/officeDocument/2006/relationships/slideLayout" Target="../slideLayouts/slideLayout634.xml"/><Relationship Id="rId637" Type="http://schemas.openxmlformats.org/officeDocument/2006/relationships/slideLayout" Target="../slideLayouts/slideLayout635.xml"/><Relationship Id="rId638" Type="http://schemas.openxmlformats.org/officeDocument/2006/relationships/slideLayout" Target="../slideLayouts/slideLayout636.xml"/><Relationship Id="rId639" Type="http://schemas.openxmlformats.org/officeDocument/2006/relationships/slideLayout" Target="../slideLayouts/slideLayout637.xml"/><Relationship Id="rId640" Type="http://schemas.openxmlformats.org/officeDocument/2006/relationships/slideLayout" Target="../slideLayouts/slideLayout638.xml"/><Relationship Id="rId641" Type="http://schemas.openxmlformats.org/officeDocument/2006/relationships/slideLayout" Target="../slideLayouts/slideLayout639.xml"/><Relationship Id="rId642" Type="http://schemas.openxmlformats.org/officeDocument/2006/relationships/slideLayout" Target="../slideLayouts/slideLayout640.xml"/><Relationship Id="rId643" Type="http://schemas.openxmlformats.org/officeDocument/2006/relationships/slideLayout" Target="../slideLayouts/slideLayout641.xml"/><Relationship Id="rId644" Type="http://schemas.openxmlformats.org/officeDocument/2006/relationships/slideLayout" Target="../slideLayouts/slideLayout642.xml"/><Relationship Id="rId645" Type="http://schemas.openxmlformats.org/officeDocument/2006/relationships/slideLayout" Target="../slideLayouts/slideLayout643.xml"/><Relationship Id="rId646" Type="http://schemas.openxmlformats.org/officeDocument/2006/relationships/slideLayout" Target="../slideLayouts/slideLayout644.xml"/><Relationship Id="rId647" Type="http://schemas.openxmlformats.org/officeDocument/2006/relationships/slideLayout" Target="../slideLayouts/slideLayout645.xml"/><Relationship Id="rId648" Type="http://schemas.openxmlformats.org/officeDocument/2006/relationships/slideLayout" Target="../slideLayouts/slideLayout646.xml"/><Relationship Id="rId649" Type="http://schemas.openxmlformats.org/officeDocument/2006/relationships/slideLayout" Target="../slideLayouts/slideLayout647.xml"/><Relationship Id="rId650" Type="http://schemas.openxmlformats.org/officeDocument/2006/relationships/slideLayout" Target="../slideLayouts/slideLayout648.xml"/><Relationship Id="rId651" Type="http://schemas.openxmlformats.org/officeDocument/2006/relationships/slideLayout" Target="../slideLayouts/slideLayout649.xml"/><Relationship Id="rId652" Type="http://schemas.openxmlformats.org/officeDocument/2006/relationships/slideLayout" Target="../slideLayouts/slideLayout650.xml"/><Relationship Id="rId653" Type="http://schemas.openxmlformats.org/officeDocument/2006/relationships/slideLayout" Target="../slideLayouts/slideLayout651.xml"/><Relationship Id="rId654" Type="http://schemas.openxmlformats.org/officeDocument/2006/relationships/slideLayout" Target="../slideLayouts/slideLayout652.xml"/><Relationship Id="rId655" Type="http://schemas.openxmlformats.org/officeDocument/2006/relationships/slideLayout" Target="../slideLayouts/slideLayout653.xml"/><Relationship Id="rId656" Type="http://schemas.openxmlformats.org/officeDocument/2006/relationships/slideLayout" Target="../slideLayouts/slideLayout654.xml"/><Relationship Id="rId657" Type="http://schemas.openxmlformats.org/officeDocument/2006/relationships/slideLayout" Target="../slideLayouts/slideLayout655.xml"/><Relationship Id="rId658" Type="http://schemas.openxmlformats.org/officeDocument/2006/relationships/slideLayout" Target="../slideLayouts/slideLayout656.xml"/><Relationship Id="rId659" Type="http://schemas.openxmlformats.org/officeDocument/2006/relationships/slideLayout" Target="../slideLayouts/slideLayout657.xml"/><Relationship Id="rId660" Type="http://schemas.openxmlformats.org/officeDocument/2006/relationships/slideLayout" Target="../slideLayouts/slideLayout658.xml"/><Relationship Id="rId661" Type="http://schemas.openxmlformats.org/officeDocument/2006/relationships/slideLayout" Target="../slideLayouts/slideLayout659.xml"/><Relationship Id="rId662" Type="http://schemas.openxmlformats.org/officeDocument/2006/relationships/slideLayout" Target="../slideLayouts/slideLayout660.xml"/><Relationship Id="rId663" Type="http://schemas.openxmlformats.org/officeDocument/2006/relationships/slideLayout" Target="../slideLayouts/slideLayout661.xml"/><Relationship Id="rId664" Type="http://schemas.openxmlformats.org/officeDocument/2006/relationships/slideLayout" Target="../slideLayouts/slideLayout662.xml"/><Relationship Id="rId665" Type="http://schemas.openxmlformats.org/officeDocument/2006/relationships/slideLayout" Target="../slideLayouts/slideLayout663.xml"/><Relationship Id="rId666" Type="http://schemas.openxmlformats.org/officeDocument/2006/relationships/slideLayout" Target="../slideLayouts/slideLayout664.xml"/><Relationship Id="rId667" Type="http://schemas.openxmlformats.org/officeDocument/2006/relationships/slideLayout" Target="../slideLayouts/slideLayout665.xml"/><Relationship Id="rId668" Type="http://schemas.openxmlformats.org/officeDocument/2006/relationships/slideLayout" Target="../slideLayouts/slideLayout666.xml"/><Relationship Id="rId669" Type="http://schemas.openxmlformats.org/officeDocument/2006/relationships/slideLayout" Target="../slideLayouts/slideLayout667.xml"/><Relationship Id="rId670" Type="http://schemas.openxmlformats.org/officeDocument/2006/relationships/slideLayout" Target="../slideLayouts/slideLayout668.xml"/><Relationship Id="rId671" Type="http://schemas.openxmlformats.org/officeDocument/2006/relationships/slideLayout" Target="../slideLayouts/slideLayout669.xml"/><Relationship Id="rId672" Type="http://schemas.openxmlformats.org/officeDocument/2006/relationships/slideLayout" Target="../slideLayouts/slideLayout670.xml"/><Relationship Id="rId673" Type="http://schemas.openxmlformats.org/officeDocument/2006/relationships/slideLayout" Target="../slideLayouts/slideLayout671.xml"/><Relationship Id="rId674" Type="http://schemas.openxmlformats.org/officeDocument/2006/relationships/slideLayout" Target="../slideLayouts/slideLayout672.xml"/><Relationship Id="rId675" Type="http://schemas.openxmlformats.org/officeDocument/2006/relationships/slideLayout" Target="../slideLayouts/slideLayout673.xml"/><Relationship Id="rId676" Type="http://schemas.openxmlformats.org/officeDocument/2006/relationships/slideLayout" Target="../slideLayouts/slideLayout674.xml"/><Relationship Id="rId677" Type="http://schemas.openxmlformats.org/officeDocument/2006/relationships/slideLayout" Target="../slideLayouts/slideLayout675.xml"/><Relationship Id="rId678" Type="http://schemas.openxmlformats.org/officeDocument/2006/relationships/slideLayout" Target="../slideLayouts/slideLayout676.xml"/><Relationship Id="rId679" Type="http://schemas.openxmlformats.org/officeDocument/2006/relationships/slideLayout" Target="../slideLayouts/slideLayout67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2">
            <a:extLst/>
          </a:blip>
          <a:srcRect l="0" t="0" r="0" b="36678"/>
          <a:stretch>
            <a:fillRect/>
          </a:stretch>
        </p:blipFill>
        <p:spPr>
          <a:xfrm>
            <a:off x="8607083" y="4867030"/>
            <a:ext cx="347749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  <a:endParaRPr sz="3200"/>
          </a:p>
          <a:p>
            <a:pPr lvl="1">
              <a:defRPr sz="1800"/>
            </a:pPr>
            <a:r>
              <a:rPr sz="3200"/>
              <a:t>Second level</a:t>
            </a:r>
            <a:endParaRPr sz="3200"/>
          </a:p>
          <a:p>
            <a:pPr lvl="2">
              <a:defRPr sz="1800"/>
            </a:pPr>
            <a:r>
              <a:rPr sz="3200"/>
              <a:t>Third level</a:t>
            </a:r>
            <a:endParaRPr sz="3200"/>
          </a:p>
          <a:p>
            <a:pPr lvl="3">
              <a:defRPr sz="1800"/>
            </a:pPr>
            <a:r>
              <a:rPr sz="3200"/>
              <a:t>Fourth level</a:t>
            </a:r>
            <a:endParaRPr sz="3200"/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b="0" sz="1800"/>
            </a:pPr>
            <a:r>
              <a:rPr b="1" sz="2400"/>
              <a:t>Click to Edit Header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553200" y="4797742"/>
            <a:ext cx="2053884" cy="35065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  <p:sldLayoutId id="2147483734" r:id="rId88"/>
    <p:sldLayoutId id="2147483735" r:id="rId89"/>
    <p:sldLayoutId id="2147483736" r:id="rId90"/>
    <p:sldLayoutId id="2147483737" r:id="rId91"/>
    <p:sldLayoutId id="2147483738" r:id="rId92"/>
    <p:sldLayoutId id="2147483739" r:id="rId93"/>
    <p:sldLayoutId id="2147483740" r:id="rId94"/>
    <p:sldLayoutId id="2147483741" r:id="rId95"/>
    <p:sldLayoutId id="2147483742" r:id="rId96"/>
    <p:sldLayoutId id="2147483743" r:id="rId97"/>
    <p:sldLayoutId id="2147483744" r:id="rId98"/>
    <p:sldLayoutId id="2147483745" r:id="rId99"/>
    <p:sldLayoutId id="2147483746" r:id="rId100"/>
    <p:sldLayoutId id="2147483747" r:id="rId101"/>
    <p:sldLayoutId id="2147483748" r:id="rId102"/>
    <p:sldLayoutId id="2147483749" r:id="rId103"/>
    <p:sldLayoutId id="2147483750" r:id="rId104"/>
    <p:sldLayoutId id="2147483751" r:id="rId105"/>
    <p:sldLayoutId id="2147483752" r:id="rId106"/>
    <p:sldLayoutId id="2147483753" r:id="rId107"/>
    <p:sldLayoutId id="2147483754" r:id="rId108"/>
    <p:sldLayoutId id="2147483755" r:id="rId109"/>
    <p:sldLayoutId id="2147483756" r:id="rId110"/>
    <p:sldLayoutId id="2147483757" r:id="rId111"/>
    <p:sldLayoutId id="2147483758" r:id="rId112"/>
    <p:sldLayoutId id="2147483759" r:id="rId113"/>
    <p:sldLayoutId id="2147483760" r:id="rId114"/>
    <p:sldLayoutId id="2147483761" r:id="rId115"/>
    <p:sldLayoutId id="2147483762" r:id="rId116"/>
    <p:sldLayoutId id="2147483763" r:id="rId117"/>
    <p:sldLayoutId id="2147483764" r:id="rId118"/>
    <p:sldLayoutId id="2147483765" r:id="rId119"/>
    <p:sldLayoutId id="2147483766" r:id="rId120"/>
    <p:sldLayoutId id="2147483767" r:id="rId121"/>
    <p:sldLayoutId id="2147483768" r:id="rId122"/>
    <p:sldLayoutId id="2147483769" r:id="rId123"/>
    <p:sldLayoutId id="2147483770" r:id="rId124"/>
    <p:sldLayoutId id="2147483771" r:id="rId125"/>
    <p:sldLayoutId id="2147483772" r:id="rId126"/>
    <p:sldLayoutId id="2147483773" r:id="rId127"/>
    <p:sldLayoutId id="2147483774" r:id="rId128"/>
    <p:sldLayoutId id="2147483775" r:id="rId129"/>
    <p:sldLayoutId id="2147483776" r:id="rId130"/>
    <p:sldLayoutId id="2147483777" r:id="rId131"/>
    <p:sldLayoutId id="2147483778" r:id="rId132"/>
    <p:sldLayoutId id="2147483779" r:id="rId133"/>
    <p:sldLayoutId id="2147483780" r:id="rId134"/>
    <p:sldLayoutId id="2147483781" r:id="rId135"/>
    <p:sldLayoutId id="2147483782" r:id="rId136"/>
    <p:sldLayoutId id="2147483783" r:id="rId137"/>
    <p:sldLayoutId id="2147483784" r:id="rId138"/>
    <p:sldLayoutId id="2147483785" r:id="rId139"/>
    <p:sldLayoutId id="2147483786" r:id="rId140"/>
    <p:sldLayoutId id="2147483787" r:id="rId141"/>
    <p:sldLayoutId id="2147483788" r:id="rId142"/>
    <p:sldLayoutId id="2147483789" r:id="rId143"/>
    <p:sldLayoutId id="2147483790" r:id="rId144"/>
    <p:sldLayoutId id="2147483791" r:id="rId145"/>
    <p:sldLayoutId id="2147483792" r:id="rId146"/>
    <p:sldLayoutId id="2147483793" r:id="rId147"/>
    <p:sldLayoutId id="2147483794" r:id="rId148"/>
    <p:sldLayoutId id="2147483795" r:id="rId149"/>
    <p:sldLayoutId id="2147483796" r:id="rId150"/>
    <p:sldLayoutId id="2147483797" r:id="rId151"/>
    <p:sldLayoutId id="2147483798" r:id="rId152"/>
    <p:sldLayoutId id="2147483799" r:id="rId153"/>
    <p:sldLayoutId id="2147483800" r:id="rId154"/>
    <p:sldLayoutId id="2147483801" r:id="rId155"/>
    <p:sldLayoutId id="2147483802" r:id="rId156"/>
    <p:sldLayoutId id="2147483803" r:id="rId157"/>
    <p:sldLayoutId id="2147483804" r:id="rId158"/>
    <p:sldLayoutId id="2147483805" r:id="rId159"/>
    <p:sldLayoutId id="2147483806" r:id="rId160"/>
    <p:sldLayoutId id="2147483807" r:id="rId161"/>
    <p:sldLayoutId id="2147483808" r:id="rId162"/>
    <p:sldLayoutId id="2147483809" r:id="rId163"/>
    <p:sldLayoutId id="2147483810" r:id="rId164"/>
    <p:sldLayoutId id="2147483811" r:id="rId165"/>
    <p:sldLayoutId id="2147483812" r:id="rId166"/>
    <p:sldLayoutId id="2147483813" r:id="rId167"/>
    <p:sldLayoutId id="2147483814" r:id="rId168"/>
    <p:sldLayoutId id="2147483815" r:id="rId169"/>
    <p:sldLayoutId id="2147483816" r:id="rId170"/>
    <p:sldLayoutId id="2147483817" r:id="rId171"/>
    <p:sldLayoutId id="2147483818" r:id="rId172"/>
    <p:sldLayoutId id="2147483819" r:id="rId173"/>
    <p:sldLayoutId id="2147483820" r:id="rId174"/>
    <p:sldLayoutId id="2147483821" r:id="rId175"/>
    <p:sldLayoutId id="2147483822" r:id="rId176"/>
    <p:sldLayoutId id="2147483823" r:id="rId177"/>
    <p:sldLayoutId id="2147483824" r:id="rId178"/>
    <p:sldLayoutId id="2147483825" r:id="rId179"/>
    <p:sldLayoutId id="2147483826" r:id="rId180"/>
    <p:sldLayoutId id="2147483827" r:id="rId181"/>
    <p:sldLayoutId id="2147483828" r:id="rId182"/>
    <p:sldLayoutId id="2147483829" r:id="rId183"/>
    <p:sldLayoutId id="2147483830" r:id="rId184"/>
    <p:sldLayoutId id="2147483831" r:id="rId185"/>
    <p:sldLayoutId id="2147483832" r:id="rId186"/>
    <p:sldLayoutId id="2147483833" r:id="rId187"/>
    <p:sldLayoutId id="2147483834" r:id="rId188"/>
    <p:sldLayoutId id="2147483835" r:id="rId189"/>
    <p:sldLayoutId id="2147483836" r:id="rId190"/>
    <p:sldLayoutId id="2147483837" r:id="rId191"/>
    <p:sldLayoutId id="2147483838" r:id="rId192"/>
    <p:sldLayoutId id="2147483839" r:id="rId193"/>
    <p:sldLayoutId id="2147483840" r:id="rId194"/>
    <p:sldLayoutId id="2147483841" r:id="rId195"/>
    <p:sldLayoutId id="2147483842" r:id="rId196"/>
    <p:sldLayoutId id="2147483843" r:id="rId197"/>
    <p:sldLayoutId id="2147483844" r:id="rId198"/>
    <p:sldLayoutId id="2147483845" r:id="rId199"/>
    <p:sldLayoutId id="2147483846" r:id="rId200"/>
    <p:sldLayoutId id="2147483847" r:id="rId201"/>
    <p:sldLayoutId id="2147483848" r:id="rId202"/>
    <p:sldLayoutId id="2147483849" r:id="rId203"/>
    <p:sldLayoutId id="2147483850" r:id="rId204"/>
    <p:sldLayoutId id="2147483851" r:id="rId205"/>
    <p:sldLayoutId id="2147483852" r:id="rId206"/>
    <p:sldLayoutId id="2147483853" r:id="rId207"/>
    <p:sldLayoutId id="2147483854" r:id="rId208"/>
    <p:sldLayoutId id="2147483855" r:id="rId209"/>
    <p:sldLayoutId id="2147483856" r:id="rId210"/>
    <p:sldLayoutId id="2147483857" r:id="rId211"/>
    <p:sldLayoutId id="2147483858" r:id="rId212"/>
    <p:sldLayoutId id="2147483859" r:id="rId213"/>
    <p:sldLayoutId id="2147483860" r:id="rId214"/>
    <p:sldLayoutId id="2147483861" r:id="rId215"/>
    <p:sldLayoutId id="2147483862" r:id="rId216"/>
    <p:sldLayoutId id="2147483863" r:id="rId217"/>
    <p:sldLayoutId id="2147483864" r:id="rId218"/>
    <p:sldLayoutId id="2147483865" r:id="rId219"/>
    <p:sldLayoutId id="2147483866" r:id="rId220"/>
    <p:sldLayoutId id="2147483867" r:id="rId221"/>
    <p:sldLayoutId id="2147483868" r:id="rId222"/>
    <p:sldLayoutId id="2147483869" r:id="rId223"/>
    <p:sldLayoutId id="2147483870" r:id="rId224"/>
    <p:sldLayoutId id="2147483871" r:id="rId225"/>
    <p:sldLayoutId id="2147483872" r:id="rId226"/>
    <p:sldLayoutId id="2147483873" r:id="rId227"/>
    <p:sldLayoutId id="2147483874" r:id="rId228"/>
    <p:sldLayoutId id="2147483875" r:id="rId229"/>
    <p:sldLayoutId id="2147483876" r:id="rId230"/>
    <p:sldLayoutId id="2147483877" r:id="rId231"/>
    <p:sldLayoutId id="2147483878" r:id="rId232"/>
    <p:sldLayoutId id="2147483879" r:id="rId233"/>
    <p:sldLayoutId id="2147483880" r:id="rId234"/>
    <p:sldLayoutId id="2147483881" r:id="rId235"/>
    <p:sldLayoutId id="2147483882" r:id="rId236"/>
    <p:sldLayoutId id="2147483883" r:id="rId237"/>
    <p:sldLayoutId id="2147483884" r:id="rId238"/>
    <p:sldLayoutId id="2147483885" r:id="rId239"/>
    <p:sldLayoutId id="2147483886" r:id="rId240"/>
    <p:sldLayoutId id="2147483887" r:id="rId241"/>
    <p:sldLayoutId id="2147483888" r:id="rId242"/>
    <p:sldLayoutId id="2147483889" r:id="rId243"/>
    <p:sldLayoutId id="2147483890" r:id="rId244"/>
    <p:sldLayoutId id="2147483891" r:id="rId245"/>
    <p:sldLayoutId id="2147483892" r:id="rId246"/>
    <p:sldLayoutId id="2147483893" r:id="rId247"/>
    <p:sldLayoutId id="2147483894" r:id="rId248"/>
    <p:sldLayoutId id="2147483895" r:id="rId249"/>
    <p:sldLayoutId id="2147483896" r:id="rId250"/>
    <p:sldLayoutId id="2147483897" r:id="rId251"/>
    <p:sldLayoutId id="2147483898" r:id="rId252"/>
    <p:sldLayoutId id="2147483899" r:id="rId253"/>
    <p:sldLayoutId id="2147483900" r:id="rId254"/>
    <p:sldLayoutId id="2147483901" r:id="rId255"/>
    <p:sldLayoutId id="2147483902" r:id="rId256"/>
    <p:sldLayoutId id="2147483903" r:id="rId257"/>
    <p:sldLayoutId id="2147483904" r:id="rId258"/>
    <p:sldLayoutId id="2147483905" r:id="rId259"/>
    <p:sldLayoutId id="2147483906" r:id="rId260"/>
    <p:sldLayoutId id="2147483907" r:id="rId261"/>
    <p:sldLayoutId id="2147483908" r:id="rId262"/>
    <p:sldLayoutId id="2147483909" r:id="rId263"/>
    <p:sldLayoutId id="2147483910" r:id="rId264"/>
    <p:sldLayoutId id="2147483911" r:id="rId265"/>
    <p:sldLayoutId id="2147483912" r:id="rId266"/>
    <p:sldLayoutId id="2147483913" r:id="rId267"/>
    <p:sldLayoutId id="2147483914" r:id="rId268"/>
    <p:sldLayoutId id="2147483915" r:id="rId269"/>
    <p:sldLayoutId id="2147483916" r:id="rId270"/>
    <p:sldLayoutId id="2147483917" r:id="rId271"/>
    <p:sldLayoutId id="2147483918" r:id="rId272"/>
    <p:sldLayoutId id="2147483919" r:id="rId273"/>
    <p:sldLayoutId id="2147483920" r:id="rId274"/>
    <p:sldLayoutId id="2147483921" r:id="rId275"/>
    <p:sldLayoutId id="2147483922" r:id="rId276"/>
    <p:sldLayoutId id="2147483923" r:id="rId277"/>
    <p:sldLayoutId id="2147483924" r:id="rId278"/>
    <p:sldLayoutId id="2147483925" r:id="rId279"/>
    <p:sldLayoutId id="2147483926" r:id="rId280"/>
    <p:sldLayoutId id="2147483927" r:id="rId281"/>
    <p:sldLayoutId id="2147483928" r:id="rId282"/>
    <p:sldLayoutId id="2147483929" r:id="rId283"/>
    <p:sldLayoutId id="2147483930" r:id="rId284"/>
    <p:sldLayoutId id="2147483931" r:id="rId285"/>
    <p:sldLayoutId id="2147483932" r:id="rId286"/>
    <p:sldLayoutId id="2147483933" r:id="rId287"/>
    <p:sldLayoutId id="2147483934" r:id="rId288"/>
    <p:sldLayoutId id="2147483935" r:id="rId289"/>
    <p:sldLayoutId id="2147483936" r:id="rId290"/>
    <p:sldLayoutId id="2147483937" r:id="rId291"/>
    <p:sldLayoutId id="2147483938" r:id="rId292"/>
    <p:sldLayoutId id="2147483939" r:id="rId293"/>
    <p:sldLayoutId id="2147483940" r:id="rId294"/>
    <p:sldLayoutId id="2147483941" r:id="rId295"/>
    <p:sldLayoutId id="2147483942" r:id="rId296"/>
    <p:sldLayoutId id="2147483943" r:id="rId297"/>
    <p:sldLayoutId id="2147483944" r:id="rId298"/>
    <p:sldLayoutId id="2147483945" r:id="rId299"/>
    <p:sldLayoutId id="2147483946" r:id="rId300"/>
    <p:sldLayoutId id="2147483947" r:id="rId301"/>
    <p:sldLayoutId id="2147483948" r:id="rId302"/>
    <p:sldLayoutId id="2147483949" r:id="rId303"/>
    <p:sldLayoutId id="2147483950" r:id="rId304"/>
    <p:sldLayoutId id="2147483951" r:id="rId305"/>
    <p:sldLayoutId id="2147483952" r:id="rId306"/>
    <p:sldLayoutId id="2147483953" r:id="rId307"/>
    <p:sldLayoutId id="2147483954" r:id="rId308"/>
    <p:sldLayoutId id="2147483955" r:id="rId309"/>
    <p:sldLayoutId id="2147483956" r:id="rId310"/>
    <p:sldLayoutId id="2147483957" r:id="rId311"/>
    <p:sldLayoutId id="2147483958" r:id="rId312"/>
    <p:sldLayoutId id="2147483959" r:id="rId313"/>
    <p:sldLayoutId id="2147483960" r:id="rId314"/>
    <p:sldLayoutId id="2147483961" r:id="rId315"/>
    <p:sldLayoutId id="2147483962" r:id="rId316"/>
    <p:sldLayoutId id="2147483963" r:id="rId317"/>
    <p:sldLayoutId id="2147483964" r:id="rId318"/>
    <p:sldLayoutId id="2147483965" r:id="rId319"/>
    <p:sldLayoutId id="2147483966" r:id="rId320"/>
    <p:sldLayoutId id="2147483967" r:id="rId321"/>
    <p:sldLayoutId id="2147483968" r:id="rId322"/>
    <p:sldLayoutId id="2147483969" r:id="rId323"/>
    <p:sldLayoutId id="2147483970" r:id="rId324"/>
    <p:sldLayoutId id="2147483971" r:id="rId325"/>
    <p:sldLayoutId id="2147483972" r:id="rId326"/>
    <p:sldLayoutId id="2147483973" r:id="rId327"/>
    <p:sldLayoutId id="2147483974" r:id="rId328"/>
    <p:sldLayoutId id="2147483975" r:id="rId329"/>
    <p:sldLayoutId id="2147483976" r:id="rId330"/>
    <p:sldLayoutId id="2147483977" r:id="rId331"/>
    <p:sldLayoutId id="2147483978" r:id="rId332"/>
    <p:sldLayoutId id="2147483979" r:id="rId333"/>
    <p:sldLayoutId id="2147483980" r:id="rId334"/>
    <p:sldLayoutId id="2147483981" r:id="rId335"/>
    <p:sldLayoutId id="2147483982" r:id="rId336"/>
    <p:sldLayoutId id="2147483983" r:id="rId337"/>
    <p:sldLayoutId id="2147483984" r:id="rId338"/>
    <p:sldLayoutId id="2147483985" r:id="rId339"/>
    <p:sldLayoutId id="2147483986" r:id="rId340"/>
    <p:sldLayoutId id="2147483987" r:id="rId341"/>
    <p:sldLayoutId id="2147483988" r:id="rId342"/>
    <p:sldLayoutId id="2147483989" r:id="rId343"/>
    <p:sldLayoutId id="2147483990" r:id="rId344"/>
    <p:sldLayoutId id="2147483991" r:id="rId345"/>
    <p:sldLayoutId id="2147483992" r:id="rId346"/>
    <p:sldLayoutId id="2147483993" r:id="rId347"/>
    <p:sldLayoutId id="2147483994" r:id="rId348"/>
    <p:sldLayoutId id="2147483995" r:id="rId349"/>
    <p:sldLayoutId id="2147483996" r:id="rId350"/>
    <p:sldLayoutId id="2147483997" r:id="rId351"/>
    <p:sldLayoutId id="2147483998" r:id="rId352"/>
    <p:sldLayoutId id="2147483999" r:id="rId353"/>
    <p:sldLayoutId id="2147484000" r:id="rId354"/>
    <p:sldLayoutId id="2147484001" r:id="rId355"/>
    <p:sldLayoutId id="2147484002" r:id="rId356"/>
    <p:sldLayoutId id="2147484003" r:id="rId357"/>
    <p:sldLayoutId id="2147484004" r:id="rId358"/>
    <p:sldLayoutId id="2147484005" r:id="rId359"/>
    <p:sldLayoutId id="2147484006" r:id="rId360"/>
    <p:sldLayoutId id="2147484007" r:id="rId361"/>
    <p:sldLayoutId id="2147484008" r:id="rId362"/>
    <p:sldLayoutId id="2147484009" r:id="rId363"/>
    <p:sldLayoutId id="2147484010" r:id="rId364"/>
    <p:sldLayoutId id="2147484011" r:id="rId365"/>
    <p:sldLayoutId id="2147484012" r:id="rId366"/>
    <p:sldLayoutId id="2147484013" r:id="rId367"/>
    <p:sldLayoutId id="2147484014" r:id="rId368"/>
    <p:sldLayoutId id="2147484015" r:id="rId369"/>
    <p:sldLayoutId id="2147484016" r:id="rId370"/>
    <p:sldLayoutId id="2147484017" r:id="rId371"/>
    <p:sldLayoutId id="2147484018" r:id="rId372"/>
    <p:sldLayoutId id="2147484019" r:id="rId373"/>
    <p:sldLayoutId id="2147484020" r:id="rId374"/>
    <p:sldLayoutId id="2147484021" r:id="rId375"/>
    <p:sldLayoutId id="2147484022" r:id="rId376"/>
    <p:sldLayoutId id="2147484023" r:id="rId377"/>
    <p:sldLayoutId id="2147484024" r:id="rId378"/>
    <p:sldLayoutId id="2147484025" r:id="rId379"/>
    <p:sldLayoutId id="2147484026" r:id="rId380"/>
    <p:sldLayoutId id="2147484027" r:id="rId381"/>
    <p:sldLayoutId id="2147484028" r:id="rId382"/>
    <p:sldLayoutId id="2147484029" r:id="rId383"/>
    <p:sldLayoutId id="2147484030" r:id="rId384"/>
    <p:sldLayoutId id="2147484031" r:id="rId385"/>
    <p:sldLayoutId id="2147484032" r:id="rId386"/>
    <p:sldLayoutId id="2147484033" r:id="rId387"/>
    <p:sldLayoutId id="2147484034" r:id="rId388"/>
    <p:sldLayoutId id="2147484035" r:id="rId389"/>
    <p:sldLayoutId id="2147484036" r:id="rId390"/>
    <p:sldLayoutId id="2147484037" r:id="rId391"/>
    <p:sldLayoutId id="2147484038" r:id="rId392"/>
    <p:sldLayoutId id="2147484039" r:id="rId393"/>
    <p:sldLayoutId id="2147484040" r:id="rId394"/>
    <p:sldLayoutId id="2147484041" r:id="rId395"/>
    <p:sldLayoutId id="2147484042" r:id="rId396"/>
    <p:sldLayoutId id="2147484043" r:id="rId397"/>
    <p:sldLayoutId id="2147484044" r:id="rId398"/>
    <p:sldLayoutId id="2147484045" r:id="rId399"/>
    <p:sldLayoutId id="2147484046" r:id="rId400"/>
    <p:sldLayoutId id="2147484047" r:id="rId401"/>
    <p:sldLayoutId id="2147484048" r:id="rId402"/>
    <p:sldLayoutId id="2147484049" r:id="rId403"/>
    <p:sldLayoutId id="2147484050" r:id="rId404"/>
    <p:sldLayoutId id="2147484051" r:id="rId405"/>
    <p:sldLayoutId id="2147484052" r:id="rId406"/>
    <p:sldLayoutId id="2147484053" r:id="rId407"/>
    <p:sldLayoutId id="2147484054" r:id="rId408"/>
    <p:sldLayoutId id="2147484055" r:id="rId409"/>
    <p:sldLayoutId id="2147484056" r:id="rId410"/>
    <p:sldLayoutId id="2147484057" r:id="rId411"/>
    <p:sldLayoutId id="2147484058" r:id="rId412"/>
    <p:sldLayoutId id="2147484059" r:id="rId413"/>
    <p:sldLayoutId id="2147484060" r:id="rId414"/>
    <p:sldLayoutId id="2147484061" r:id="rId415"/>
    <p:sldLayoutId id="2147484062" r:id="rId416"/>
    <p:sldLayoutId id="2147484063" r:id="rId417"/>
    <p:sldLayoutId id="2147484064" r:id="rId418"/>
    <p:sldLayoutId id="2147484065" r:id="rId419"/>
    <p:sldLayoutId id="2147484066" r:id="rId420"/>
    <p:sldLayoutId id="2147484067" r:id="rId421"/>
    <p:sldLayoutId id="2147484068" r:id="rId422"/>
    <p:sldLayoutId id="2147484069" r:id="rId423"/>
    <p:sldLayoutId id="2147484070" r:id="rId424"/>
    <p:sldLayoutId id="2147484071" r:id="rId425"/>
    <p:sldLayoutId id="2147484072" r:id="rId426"/>
    <p:sldLayoutId id="2147484073" r:id="rId427"/>
    <p:sldLayoutId id="2147484074" r:id="rId428"/>
    <p:sldLayoutId id="2147484075" r:id="rId429"/>
    <p:sldLayoutId id="2147484076" r:id="rId430"/>
    <p:sldLayoutId id="2147484077" r:id="rId431"/>
    <p:sldLayoutId id="2147484078" r:id="rId432"/>
    <p:sldLayoutId id="2147484079" r:id="rId433"/>
    <p:sldLayoutId id="2147484080" r:id="rId434"/>
    <p:sldLayoutId id="2147484081" r:id="rId435"/>
    <p:sldLayoutId id="2147484082" r:id="rId436"/>
    <p:sldLayoutId id="2147484083" r:id="rId437"/>
    <p:sldLayoutId id="2147484084" r:id="rId438"/>
    <p:sldLayoutId id="2147484085" r:id="rId439"/>
    <p:sldLayoutId id="2147484086" r:id="rId440"/>
    <p:sldLayoutId id="2147484087" r:id="rId441"/>
    <p:sldLayoutId id="2147484088" r:id="rId442"/>
    <p:sldLayoutId id="2147484089" r:id="rId443"/>
    <p:sldLayoutId id="2147484090" r:id="rId444"/>
    <p:sldLayoutId id="2147484091" r:id="rId445"/>
    <p:sldLayoutId id="2147484092" r:id="rId446"/>
    <p:sldLayoutId id="2147484093" r:id="rId447"/>
    <p:sldLayoutId id="2147484094" r:id="rId448"/>
    <p:sldLayoutId id="2147484095" r:id="rId449"/>
    <p:sldLayoutId id="2147484096" r:id="rId450"/>
    <p:sldLayoutId id="2147484097" r:id="rId451"/>
    <p:sldLayoutId id="2147484098" r:id="rId452"/>
    <p:sldLayoutId id="2147484099" r:id="rId453"/>
    <p:sldLayoutId id="2147484100" r:id="rId454"/>
    <p:sldLayoutId id="2147484101" r:id="rId455"/>
    <p:sldLayoutId id="2147484102" r:id="rId456"/>
    <p:sldLayoutId id="2147484103" r:id="rId457"/>
    <p:sldLayoutId id="2147484104" r:id="rId458"/>
    <p:sldLayoutId id="2147484105" r:id="rId459"/>
    <p:sldLayoutId id="2147484106" r:id="rId460"/>
    <p:sldLayoutId id="2147484107" r:id="rId461"/>
    <p:sldLayoutId id="2147484108" r:id="rId462"/>
    <p:sldLayoutId id="2147484109" r:id="rId463"/>
    <p:sldLayoutId id="2147484110" r:id="rId464"/>
    <p:sldLayoutId id="2147484111" r:id="rId465"/>
    <p:sldLayoutId id="2147484112" r:id="rId466"/>
    <p:sldLayoutId id="2147484113" r:id="rId467"/>
    <p:sldLayoutId id="2147484114" r:id="rId468"/>
    <p:sldLayoutId id="2147484115" r:id="rId469"/>
    <p:sldLayoutId id="2147484116" r:id="rId470"/>
    <p:sldLayoutId id="2147484117" r:id="rId471"/>
    <p:sldLayoutId id="2147484118" r:id="rId472"/>
    <p:sldLayoutId id="2147484119" r:id="rId473"/>
    <p:sldLayoutId id="2147484120" r:id="rId474"/>
    <p:sldLayoutId id="2147484121" r:id="rId475"/>
    <p:sldLayoutId id="2147484122" r:id="rId476"/>
    <p:sldLayoutId id="2147484123" r:id="rId477"/>
    <p:sldLayoutId id="2147484124" r:id="rId478"/>
    <p:sldLayoutId id="2147484125" r:id="rId479"/>
    <p:sldLayoutId id="2147484126" r:id="rId480"/>
    <p:sldLayoutId id="2147484127" r:id="rId481"/>
    <p:sldLayoutId id="2147484128" r:id="rId482"/>
    <p:sldLayoutId id="2147484129" r:id="rId483"/>
    <p:sldLayoutId id="2147484130" r:id="rId484"/>
    <p:sldLayoutId id="2147484131" r:id="rId485"/>
    <p:sldLayoutId id="2147484132" r:id="rId486"/>
    <p:sldLayoutId id="2147484133" r:id="rId487"/>
    <p:sldLayoutId id="2147484134" r:id="rId488"/>
    <p:sldLayoutId id="2147484135" r:id="rId489"/>
    <p:sldLayoutId id="2147484136" r:id="rId490"/>
    <p:sldLayoutId id="2147484137" r:id="rId491"/>
    <p:sldLayoutId id="2147484138" r:id="rId492"/>
    <p:sldLayoutId id="2147484139" r:id="rId493"/>
    <p:sldLayoutId id="2147484140" r:id="rId494"/>
    <p:sldLayoutId id="2147484141" r:id="rId495"/>
    <p:sldLayoutId id="2147484142" r:id="rId496"/>
    <p:sldLayoutId id="2147484143" r:id="rId497"/>
    <p:sldLayoutId id="2147484144" r:id="rId498"/>
    <p:sldLayoutId id="2147484145" r:id="rId499"/>
    <p:sldLayoutId id="2147484146" r:id="rId500"/>
    <p:sldLayoutId id="2147484147" r:id="rId501"/>
    <p:sldLayoutId id="2147484148" r:id="rId502"/>
    <p:sldLayoutId id="2147484149" r:id="rId503"/>
    <p:sldLayoutId id="2147484150" r:id="rId504"/>
    <p:sldLayoutId id="2147484151" r:id="rId505"/>
    <p:sldLayoutId id="2147484152" r:id="rId506"/>
    <p:sldLayoutId id="2147484153" r:id="rId507"/>
    <p:sldLayoutId id="2147484154" r:id="rId508"/>
    <p:sldLayoutId id="2147484155" r:id="rId509"/>
    <p:sldLayoutId id="2147484156" r:id="rId510"/>
    <p:sldLayoutId id="2147484157" r:id="rId511"/>
    <p:sldLayoutId id="2147484158" r:id="rId512"/>
    <p:sldLayoutId id="2147484159" r:id="rId513"/>
    <p:sldLayoutId id="2147484160" r:id="rId514"/>
    <p:sldLayoutId id="2147484161" r:id="rId515"/>
    <p:sldLayoutId id="2147484162" r:id="rId516"/>
    <p:sldLayoutId id="2147484163" r:id="rId517"/>
    <p:sldLayoutId id="2147484164" r:id="rId518"/>
    <p:sldLayoutId id="2147484165" r:id="rId519"/>
    <p:sldLayoutId id="2147484166" r:id="rId520"/>
    <p:sldLayoutId id="2147484167" r:id="rId521"/>
    <p:sldLayoutId id="2147484168" r:id="rId522"/>
    <p:sldLayoutId id="2147484169" r:id="rId523"/>
    <p:sldLayoutId id="2147484170" r:id="rId524"/>
    <p:sldLayoutId id="2147484171" r:id="rId525"/>
    <p:sldLayoutId id="2147484172" r:id="rId526"/>
    <p:sldLayoutId id="2147484173" r:id="rId527"/>
    <p:sldLayoutId id="2147484174" r:id="rId528"/>
    <p:sldLayoutId id="2147484175" r:id="rId529"/>
    <p:sldLayoutId id="2147484176" r:id="rId530"/>
    <p:sldLayoutId id="2147484177" r:id="rId531"/>
    <p:sldLayoutId id="2147484178" r:id="rId532"/>
    <p:sldLayoutId id="2147484179" r:id="rId533"/>
    <p:sldLayoutId id="2147484180" r:id="rId534"/>
    <p:sldLayoutId id="2147484181" r:id="rId535"/>
    <p:sldLayoutId id="2147484182" r:id="rId536"/>
    <p:sldLayoutId id="2147484183" r:id="rId537"/>
    <p:sldLayoutId id="2147484184" r:id="rId538"/>
    <p:sldLayoutId id="2147484185" r:id="rId539"/>
    <p:sldLayoutId id="2147484186" r:id="rId540"/>
    <p:sldLayoutId id="2147484187" r:id="rId541"/>
    <p:sldLayoutId id="2147484188" r:id="rId542"/>
    <p:sldLayoutId id="2147484189" r:id="rId543"/>
    <p:sldLayoutId id="2147484190" r:id="rId544"/>
    <p:sldLayoutId id="2147484191" r:id="rId545"/>
    <p:sldLayoutId id="2147484192" r:id="rId546"/>
    <p:sldLayoutId id="2147484193" r:id="rId547"/>
    <p:sldLayoutId id="2147484194" r:id="rId548"/>
    <p:sldLayoutId id="2147484195" r:id="rId549"/>
    <p:sldLayoutId id="2147484196" r:id="rId550"/>
    <p:sldLayoutId id="2147484197" r:id="rId551"/>
    <p:sldLayoutId id="2147484198" r:id="rId552"/>
    <p:sldLayoutId id="2147484199" r:id="rId553"/>
    <p:sldLayoutId id="2147484200" r:id="rId554"/>
    <p:sldLayoutId id="2147484201" r:id="rId555"/>
    <p:sldLayoutId id="2147484202" r:id="rId556"/>
    <p:sldLayoutId id="2147484203" r:id="rId557"/>
    <p:sldLayoutId id="2147484204" r:id="rId558"/>
    <p:sldLayoutId id="2147484205" r:id="rId559"/>
    <p:sldLayoutId id="2147484206" r:id="rId560"/>
    <p:sldLayoutId id="2147484207" r:id="rId561"/>
    <p:sldLayoutId id="2147484208" r:id="rId562"/>
    <p:sldLayoutId id="2147484209" r:id="rId563"/>
    <p:sldLayoutId id="2147484210" r:id="rId564"/>
    <p:sldLayoutId id="2147484211" r:id="rId565"/>
    <p:sldLayoutId id="2147484212" r:id="rId566"/>
    <p:sldLayoutId id="2147484213" r:id="rId567"/>
    <p:sldLayoutId id="2147484214" r:id="rId568"/>
    <p:sldLayoutId id="2147484215" r:id="rId569"/>
    <p:sldLayoutId id="2147484216" r:id="rId570"/>
    <p:sldLayoutId id="2147484217" r:id="rId571"/>
    <p:sldLayoutId id="2147484218" r:id="rId572"/>
    <p:sldLayoutId id="2147484219" r:id="rId573"/>
    <p:sldLayoutId id="2147484220" r:id="rId574"/>
    <p:sldLayoutId id="2147484221" r:id="rId575"/>
    <p:sldLayoutId id="2147484222" r:id="rId576"/>
    <p:sldLayoutId id="2147484223" r:id="rId577"/>
    <p:sldLayoutId id="2147484224" r:id="rId578"/>
    <p:sldLayoutId id="2147484225" r:id="rId579"/>
    <p:sldLayoutId id="2147484226" r:id="rId580"/>
    <p:sldLayoutId id="2147484227" r:id="rId581"/>
    <p:sldLayoutId id="2147484228" r:id="rId582"/>
    <p:sldLayoutId id="2147484229" r:id="rId583"/>
    <p:sldLayoutId id="2147484230" r:id="rId584"/>
    <p:sldLayoutId id="2147484231" r:id="rId585"/>
    <p:sldLayoutId id="2147484232" r:id="rId586"/>
    <p:sldLayoutId id="2147484233" r:id="rId587"/>
    <p:sldLayoutId id="2147484234" r:id="rId588"/>
    <p:sldLayoutId id="2147484235" r:id="rId589"/>
    <p:sldLayoutId id="2147484236" r:id="rId590"/>
    <p:sldLayoutId id="2147484237" r:id="rId591"/>
    <p:sldLayoutId id="2147484238" r:id="rId592"/>
    <p:sldLayoutId id="2147484239" r:id="rId593"/>
    <p:sldLayoutId id="2147484240" r:id="rId594"/>
    <p:sldLayoutId id="2147484241" r:id="rId595"/>
    <p:sldLayoutId id="2147484242" r:id="rId596"/>
    <p:sldLayoutId id="2147484243" r:id="rId597"/>
    <p:sldLayoutId id="2147484244" r:id="rId598"/>
    <p:sldLayoutId id="2147484245" r:id="rId599"/>
    <p:sldLayoutId id="2147484246" r:id="rId600"/>
    <p:sldLayoutId id="2147484247" r:id="rId601"/>
    <p:sldLayoutId id="2147484248" r:id="rId602"/>
    <p:sldLayoutId id="2147484249" r:id="rId603"/>
    <p:sldLayoutId id="2147484250" r:id="rId604"/>
    <p:sldLayoutId id="2147484251" r:id="rId605"/>
    <p:sldLayoutId id="2147484252" r:id="rId606"/>
    <p:sldLayoutId id="2147484253" r:id="rId607"/>
    <p:sldLayoutId id="2147484254" r:id="rId608"/>
    <p:sldLayoutId id="2147484255" r:id="rId609"/>
    <p:sldLayoutId id="2147484256" r:id="rId610"/>
    <p:sldLayoutId id="2147484257" r:id="rId611"/>
    <p:sldLayoutId id="2147484258" r:id="rId612"/>
    <p:sldLayoutId id="2147484259" r:id="rId613"/>
    <p:sldLayoutId id="2147484260" r:id="rId614"/>
    <p:sldLayoutId id="2147484261" r:id="rId615"/>
    <p:sldLayoutId id="2147484262" r:id="rId616"/>
    <p:sldLayoutId id="2147484263" r:id="rId617"/>
    <p:sldLayoutId id="2147484264" r:id="rId618"/>
    <p:sldLayoutId id="2147484265" r:id="rId619"/>
    <p:sldLayoutId id="2147484266" r:id="rId620"/>
    <p:sldLayoutId id="2147484267" r:id="rId621"/>
    <p:sldLayoutId id="2147484268" r:id="rId622"/>
    <p:sldLayoutId id="2147484269" r:id="rId623"/>
    <p:sldLayoutId id="2147484270" r:id="rId624"/>
    <p:sldLayoutId id="2147484271" r:id="rId625"/>
    <p:sldLayoutId id="2147484272" r:id="rId626"/>
    <p:sldLayoutId id="2147484273" r:id="rId627"/>
    <p:sldLayoutId id="2147484274" r:id="rId628"/>
    <p:sldLayoutId id="2147484275" r:id="rId629"/>
    <p:sldLayoutId id="2147484276" r:id="rId630"/>
    <p:sldLayoutId id="2147484277" r:id="rId631"/>
    <p:sldLayoutId id="2147484278" r:id="rId632"/>
    <p:sldLayoutId id="2147484279" r:id="rId633"/>
    <p:sldLayoutId id="2147484280" r:id="rId634"/>
    <p:sldLayoutId id="2147484281" r:id="rId635"/>
    <p:sldLayoutId id="2147484282" r:id="rId636"/>
    <p:sldLayoutId id="2147484283" r:id="rId637"/>
    <p:sldLayoutId id="2147484284" r:id="rId638"/>
    <p:sldLayoutId id="2147484285" r:id="rId639"/>
    <p:sldLayoutId id="2147484286" r:id="rId640"/>
    <p:sldLayoutId id="2147484287" r:id="rId641"/>
    <p:sldLayoutId id="2147484288" r:id="rId642"/>
    <p:sldLayoutId id="2147484289" r:id="rId643"/>
    <p:sldLayoutId id="2147484290" r:id="rId644"/>
    <p:sldLayoutId id="2147484291" r:id="rId645"/>
    <p:sldLayoutId id="2147484292" r:id="rId646"/>
    <p:sldLayoutId id="2147484293" r:id="rId647"/>
    <p:sldLayoutId id="2147484294" r:id="rId648"/>
    <p:sldLayoutId id="2147484295" r:id="rId649"/>
    <p:sldLayoutId id="2147484296" r:id="rId650"/>
    <p:sldLayoutId id="2147484297" r:id="rId651"/>
    <p:sldLayoutId id="2147484298" r:id="rId652"/>
    <p:sldLayoutId id="2147484299" r:id="rId653"/>
    <p:sldLayoutId id="2147484300" r:id="rId654"/>
    <p:sldLayoutId id="2147484301" r:id="rId655"/>
    <p:sldLayoutId id="2147484302" r:id="rId656"/>
    <p:sldLayoutId id="2147484303" r:id="rId657"/>
    <p:sldLayoutId id="2147484304" r:id="rId658"/>
    <p:sldLayoutId id="2147484305" r:id="rId659"/>
    <p:sldLayoutId id="2147484306" r:id="rId660"/>
    <p:sldLayoutId id="2147484307" r:id="rId661"/>
    <p:sldLayoutId id="2147484308" r:id="rId662"/>
    <p:sldLayoutId id="2147484309" r:id="rId663"/>
    <p:sldLayoutId id="2147484310" r:id="rId664"/>
    <p:sldLayoutId id="2147484311" r:id="rId665"/>
    <p:sldLayoutId id="2147484312" r:id="rId666"/>
    <p:sldLayoutId id="2147484313" r:id="rId667"/>
    <p:sldLayoutId id="2147484314" r:id="rId668"/>
    <p:sldLayoutId id="2147484315" r:id="rId669"/>
    <p:sldLayoutId id="2147484316" r:id="rId670"/>
    <p:sldLayoutId id="2147484317" r:id="rId671"/>
    <p:sldLayoutId id="2147484318" r:id="rId672"/>
    <p:sldLayoutId id="2147484319" r:id="rId673"/>
    <p:sldLayoutId id="2147484320" r:id="rId674"/>
    <p:sldLayoutId id="2147484321" r:id="rId675"/>
    <p:sldLayoutId id="2147484322" r:id="rId676"/>
    <p:sldLayoutId id="2147484323" r:id="rId677"/>
    <p:sldLayoutId id="2147484324" r:id="rId678"/>
    <p:sldLayoutId id="2147484325" r:id="rId679"/>
  </p:sldLayoutIdLst>
  <p:transition spd="med" advClick="1"/>
  <p:txStyles>
    <p:titleStyle>
      <a:lvl1pPr defTabSz="457200">
        <a:defRPr b="1" sz="2400">
          <a:latin typeface="Arial"/>
          <a:ea typeface="Arial"/>
          <a:cs typeface="Arial"/>
          <a:sym typeface="Arial"/>
        </a:defRPr>
      </a:lvl1pPr>
      <a:lvl2pPr defTabSz="457200">
        <a:defRPr b="1" sz="2400">
          <a:latin typeface="Arial"/>
          <a:ea typeface="Arial"/>
          <a:cs typeface="Arial"/>
          <a:sym typeface="Arial"/>
        </a:defRPr>
      </a:lvl2pPr>
      <a:lvl3pPr defTabSz="457200">
        <a:defRPr b="1" sz="2400">
          <a:latin typeface="Arial"/>
          <a:ea typeface="Arial"/>
          <a:cs typeface="Arial"/>
          <a:sym typeface="Arial"/>
        </a:defRPr>
      </a:lvl3pPr>
      <a:lvl4pPr defTabSz="457200">
        <a:defRPr b="1" sz="2400">
          <a:latin typeface="Arial"/>
          <a:ea typeface="Arial"/>
          <a:cs typeface="Arial"/>
          <a:sym typeface="Arial"/>
        </a:defRPr>
      </a:lvl4pPr>
      <a:lvl5pPr defTabSz="457200">
        <a:defRPr b="1" sz="2400">
          <a:latin typeface="Arial"/>
          <a:ea typeface="Arial"/>
          <a:cs typeface="Arial"/>
          <a:sym typeface="Arial"/>
        </a:defRPr>
      </a:lvl5pPr>
      <a:lvl6pPr defTabSz="457200">
        <a:defRPr b="1" sz="2400">
          <a:latin typeface="Arial"/>
          <a:ea typeface="Arial"/>
          <a:cs typeface="Arial"/>
          <a:sym typeface="Arial"/>
        </a:defRPr>
      </a:lvl6pPr>
      <a:lvl7pPr defTabSz="457200">
        <a:defRPr b="1" sz="2400">
          <a:latin typeface="Arial"/>
          <a:ea typeface="Arial"/>
          <a:cs typeface="Arial"/>
          <a:sym typeface="Arial"/>
        </a:defRPr>
      </a:lvl7pPr>
      <a:lvl8pPr defTabSz="457200">
        <a:defRPr b="1" sz="2400">
          <a:latin typeface="Arial"/>
          <a:ea typeface="Arial"/>
          <a:cs typeface="Arial"/>
          <a:sym typeface="Arial"/>
        </a:defRPr>
      </a:lvl8pPr>
      <a:lvl9pPr defTabSz="457200">
        <a:defRPr b="1" sz="2400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12.xml"/><Relationship Id="rId2" Type="http://schemas.openxmlformats.org/officeDocument/2006/relationships/image" Target="../media/image1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47.xml"/><Relationship Id="rId2" Type="http://schemas.openxmlformats.org/officeDocument/2006/relationships/image" Target="../media/image2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hape 2601"/>
          <p:cNvSpPr/>
          <p:nvPr>
            <p:ph type="body" idx="1"/>
          </p:nvPr>
        </p:nvSpPr>
        <p:spPr>
          <a:xfrm>
            <a:off x="5127621" y="1210732"/>
            <a:ext cx="4016380" cy="49614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</a:t>
            </a:r>
          </a:p>
        </p:txBody>
      </p:sp>
      <p:sp>
        <p:nvSpPr>
          <p:cNvPr id="2602" name="Shape 2602"/>
          <p:cNvSpPr/>
          <p:nvPr/>
        </p:nvSpPr>
        <p:spPr>
          <a:xfrm>
            <a:off x="5127621" y="1735951"/>
            <a:ext cx="4016380" cy="46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Final Presentation by: Brian Hoang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&amp; Chris Villegas</a:t>
            </a:r>
          </a:p>
        </p:txBody>
      </p:sp>
      <p:pic>
        <p:nvPicPr>
          <p:cNvPr id="2603" name="image3.png" descr="D2010_0210_alt-v1rgb.png"/>
          <p:cNvPicPr/>
          <p:nvPr/>
        </p:nvPicPr>
        <p:blipFill>
          <a:blip r:embed="rId2">
            <a:extLst/>
          </a:blip>
          <a:srcRect l="25029" t="41706" r="25790" b="4521"/>
          <a:stretch>
            <a:fillRect/>
          </a:stretch>
        </p:blipFill>
        <p:spPr>
          <a:xfrm>
            <a:off x="-4" y="-4"/>
            <a:ext cx="5140480" cy="5143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/>
          <p:nvPr>
            <p:ph type="title"/>
          </p:nvPr>
        </p:nvSpPr>
        <p:spPr>
          <a:xfrm>
            <a:off x="320978" y="243756"/>
            <a:ext cx="8593212" cy="447623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Why did we develop Supro?</a:t>
            </a:r>
          </a:p>
          <a:p>
            <a:pPr lvl="0">
              <a:defRPr b="0" sz="1800"/>
            </a:pPr>
          </a:p>
          <a:p>
            <a:pPr lvl="0">
              <a:defRPr b="0" sz="1800"/>
            </a:pPr>
            <a:r>
              <a:rPr b="1" sz="2400"/>
              <a:t>Supervisor has a dashboard already but it is limited to displaying one instance of supervisor per web browser window.</a:t>
            </a:r>
          </a:p>
        </p:txBody>
      </p:sp>
      <p:sp>
        <p:nvSpPr>
          <p:cNvPr id="2650" name="Shape 2650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51" name="Shape 2651"/>
          <p:cNvSpPr/>
          <p:nvPr/>
        </p:nvSpPr>
        <p:spPr>
          <a:xfrm>
            <a:off x="6553200" y="4797742"/>
            <a:ext cx="170602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2652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452" y="2110799"/>
            <a:ext cx="5987095" cy="249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Shape 2654"/>
          <p:cNvSpPr/>
          <p:nvPr>
            <p:ph type="sldNum" sz="quarter" idx="2"/>
          </p:nvPr>
        </p:nvSpPr>
        <p:spPr>
          <a:xfrm>
            <a:off x="6553200" y="4846344"/>
            <a:ext cx="2053883" cy="1774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2655" name="Shape 2655"/>
          <p:cNvSpPr/>
          <p:nvPr>
            <p:ph type="title"/>
          </p:nvPr>
        </p:nvSpPr>
        <p:spPr>
          <a:xfrm>
            <a:off x="320978" y="243756"/>
            <a:ext cx="8593212" cy="447623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Why did we develop Supro?</a:t>
            </a:r>
          </a:p>
          <a:p>
            <a:pPr lvl="0">
              <a:defRPr b="0" sz="1800"/>
            </a:pPr>
          </a:p>
          <a:p>
            <a:pPr lvl="0">
              <a:defRPr b="0" sz="1800"/>
            </a:pPr>
            <a:r>
              <a:rPr b="1" sz="2400"/>
              <a:t>We wanted to have multiple instances of Supervisor displayed in one dashboard.</a:t>
            </a:r>
          </a:p>
        </p:txBody>
      </p:sp>
      <p:sp>
        <p:nvSpPr>
          <p:cNvPr id="2656" name="Shape 2656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57" name="Shape 2657"/>
          <p:cNvSpPr/>
          <p:nvPr/>
        </p:nvSpPr>
        <p:spPr>
          <a:xfrm>
            <a:off x="6553200" y="4797742"/>
            <a:ext cx="170602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2658" name="image7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2028" y="1833609"/>
            <a:ext cx="5199944" cy="2812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Shape 2660"/>
          <p:cNvSpPr/>
          <p:nvPr>
            <p:ph type="body" idx="1"/>
          </p:nvPr>
        </p:nvSpPr>
        <p:spPr>
          <a:xfrm>
            <a:off x="389618" y="642458"/>
            <a:ext cx="8364764" cy="290767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defRPr sz="1800"/>
            </a:pPr>
            <a:r>
              <a:rPr sz="2400"/>
              <a:t>Help with Navy testing and research of autonomous boats</a:t>
            </a:r>
          </a:p>
          <a:p>
            <a:pPr lvl="0">
              <a:defRPr sz="1800"/>
            </a:pPr>
          </a:p>
          <a:p>
            <a:pPr lvl="0" marL="609600" indent="-609600">
              <a:defRPr sz="1800"/>
            </a:pPr>
            <a:r>
              <a:rPr sz="2400"/>
              <a:t>Create an intuitive user interface where testers can easily manage </a:t>
            </a:r>
            <a:r>
              <a:rPr b="1" sz="2400"/>
              <a:t>Supervisor </a:t>
            </a:r>
            <a:r>
              <a:rPr sz="2400"/>
              <a:t>processes</a:t>
            </a:r>
          </a:p>
          <a:p>
            <a:pPr lvl="0">
              <a:defRPr sz="1800"/>
            </a:pPr>
          </a:p>
          <a:p>
            <a:pPr lvl="0" marL="609600" indent="-609600">
              <a:defRPr sz="1800"/>
            </a:pPr>
            <a:r>
              <a:rPr sz="2400"/>
              <a:t>Design our module so that our code can easily be used for other projects</a:t>
            </a:r>
          </a:p>
        </p:txBody>
      </p:sp>
      <p:sp>
        <p:nvSpPr>
          <p:cNvPr id="2661" name="Shape 266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Objectives</a:t>
            </a:r>
          </a:p>
        </p:txBody>
      </p:sp>
      <p:sp>
        <p:nvSpPr>
          <p:cNvPr id="2662" name="Shape 266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63" name="Shape 2663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2664" name="image11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106" y="3001416"/>
            <a:ext cx="2053885" cy="2053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Shape 2666"/>
          <p:cNvSpPr/>
          <p:nvPr>
            <p:ph type="body" idx="1"/>
          </p:nvPr>
        </p:nvSpPr>
        <p:spPr>
          <a:xfrm>
            <a:off x="341087" y="861058"/>
            <a:ext cx="8702703" cy="1411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defRPr sz="1800"/>
            </a:pPr>
            <a:r>
              <a:rPr b="1" sz="2400"/>
              <a:t>Python</a:t>
            </a:r>
            <a:r>
              <a:rPr sz="2400"/>
              <a:t> - Object oriented language used for </a:t>
            </a:r>
            <a:r>
              <a:rPr b="1" sz="2400"/>
              <a:t>Supro </a:t>
            </a:r>
            <a:r>
              <a:rPr sz="2400"/>
              <a:t>backend</a:t>
            </a:r>
          </a:p>
          <a:p>
            <a:pPr lvl="0" marL="609600" indent="-609600">
              <a:defRPr sz="1800"/>
            </a:pPr>
            <a:r>
              <a:rPr b="1" sz="2400"/>
              <a:t>Angular </a:t>
            </a:r>
            <a:r>
              <a:rPr sz="2400"/>
              <a:t>- </a:t>
            </a:r>
            <a:r>
              <a:rPr b="1" sz="2400"/>
              <a:t>JavaScript </a:t>
            </a:r>
            <a:r>
              <a:rPr sz="2400"/>
              <a:t>framework used for </a:t>
            </a:r>
            <a:r>
              <a:rPr b="1" sz="2400"/>
              <a:t>Supro </a:t>
            </a:r>
            <a:r>
              <a:rPr sz="2400"/>
              <a:t>frontend</a:t>
            </a:r>
          </a:p>
        </p:txBody>
      </p:sp>
      <p:sp>
        <p:nvSpPr>
          <p:cNvPr id="2667" name="Shape 266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Our approach</a:t>
            </a:r>
          </a:p>
        </p:txBody>
      </p:sp>
      <p:sp>
        <p:nvSpPr>
          <p:cNvPr id="2668" name="Shape 266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69" name="Shape 2669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2670" name="image12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4651" y="1701948"/>
            <a:ext cx="2768602" cy="293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1" name="image13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329" y="1740048"/>
            <a:ext cx="2844801" cy="285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Shape 2673"/>
          <p:cNvSpPr/>
          <p:nvPr>
            <p:ph type="body" idx="1"/>
          </p:nvPr>
        </p:nvSpPr>
        <p:spPr>
          <a:xfrm>
            <a:off x="389618" y="1169893"/>
            <a:ext cx="8364764" cy="324136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129356" indent="-1129356">
              <a:spcBef>
                <a:spcPts val="600"/>
              </a:spcBef>
              <a:defRPr sz="1800"/>
            </a:pPr>
            <a:r>
              <a:rPr sz="2800"/>
              <a:t>Supervisor</a:t>
            </a:r>
          </a:p>
          <a:p>
            <a:pPr lvl="0" marL="1129356" indent="-1129356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lvl="0" marL="1129356" indent="-1129356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lvl="0" marL="1129356" indent="-1129356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lvl="0" marL="1129356" indent="-1129356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2674" name="Shape 267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2675" name="Shape 2675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676" name="Shape 267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677" name="image14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1289" y="1657350"/>
            <a:ext cx="5179312" cy="2357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Shape 2679"/>
          <p:cNvSpPr/>
          <p:nvPr>
            <p:ph type="body" idx="1"/>
          </p:nvPr>
        </p:nvSpPr>
        <p:spPr>
          <a:xfrm>
            <a:off x="328386" y="780039"/>
            <a:ext cx="8364992" cy="35834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80472" indent="-180472">
              <a:buSzPct val="100000"/>
              <a:buChar char="•"/>
            </a:pPr>
            <a:r>
              <a:rPr b="1"/>
              <a:t>Supervisor</a:t>
            </a:r>
            <a:r>
              <a:t> is an open-source process management software that runs as a daemon.</a:t>
            </a:r>
          </a:p>
          <a:p>
            <a:pPr lvl="0" marL="180472" indent="-180472">
              <a:buSzPct val="100000"/>
              <a:buChar char="•"/>
            </a:pPr>
            <a:r>
              <a:t>Maritime robotics is using </a:t>
            </a:r>
            <a:r>
              <a:rPr b="1"/>
              <a:t>Supervisor</a:t>
            </a:r>
            <a:r>
              <a:t> to manage processes running on autonomous boats.</a:t>
            </a:r>
          </a:p>
          <a:p>
            <a:pPr lvl="0" marL="180472" indent="-180472">
              <a:buSzPct val="100000"/>
              <a:buChar char="•"/>
            </a:pPr>
            <a:r>
              <a:t>Supervisor has an API.</a:t>
            </a:r>
          </a:p>
          <a:p>
            <a:pPr lvl="0" marL="180472" indent="-180472">
              <a:buSzPct val="100000"/>
              <a:buChar char="•"/>
            </a:pPr>
            <a:r>
              <a:t>Supervisor has a UI but it was not suited for our testing purposes</a:t>
            </a:r>
          </a:p>
        </p:txBody>
      </p:sp>
      <p:sp>
        <p:nvSpPr>
          <p:cNvPr id="2680" name="Shape 2680"/>
          <p:cNvSpPr/>
          <p:nvPr>
            <p:ph type="title"/>
          </p:nvPr>
        </p:nvSpPr>
        <p:spPr>
          <a:xfrm>
            <a:off x="320978" y="243755"/>
            <a:ext cx="8593212" cy="47036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Supervisor</a:t>
            </a:r>
          </a:p>
        </p:txBody>
      </p:sp>
      <p:pic>
        <p:nvPicPr>
          <p:cNvPr id="2681" name="image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731" y="2593236"/>
            <a:ext cx="5219705" cy="2174878"/>
          </a:xfrm>
          <a:prstGeom prst="rect">
            <a:avLst/>
          </a:prstGeom>
          <a:ln w="12700">
            <a:miter lim="400000"/>
          </a:ln>
        </p:spPr>
      </p:pic>
      <p:sp>
        <p:nvSpPr>
          <p:cNvPr id="2682" name="Shape 2682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Shape 268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370331">
              <a:defRPr b="0" sz="1800"/>
            </a:pPr>
            <a:r>
              <a:rPr b="1" sz="2500"/>
              <a:t>Supro </a:t>
            </a:r>
            <a:r>
              <a:rPr b="1" sz="2500"/>
              <a:t>WebSocket</a:t>
            </a:r>
          </a:p>
        </p:txBody>
      </p:sp>
      <p:sp>
        <p:nvSpPr>
          <p:cNvPr id="2685" name="Shape 268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86" name="Shape 2686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pic>
        <p:nvPicPr>
          <p:cNvPr id="2687" name="image15.png" descr="Server_Clien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651" y="1428750"/>
            <a:ext cx="8067749" cy="2081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88" name="Shape 2688"/>
          <p:cNvSpPr/>
          <p:nvPr/>
        </p:nvSpPr>
        <p:spPr>
          <a:xfrm>
            <a:off x="6934200" y="3105150"/>
            <a:ext cx="1905000" cy="447037"/>
          </a:xfrm>
          <a:prstGeom prst="rect">
            <a:avLst/>
          </a:prstGeom>
          <a:solidFill>
            <a:srgbClr val="45628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 sz="1200" u="sng">
                <a:solidFill>
                  <a:srgbClr val="FFFFFF"/>
                </a:solidFill>
              </a:rPr>
              <a:t>Server Event Example</a:t>
            </a:r>
            <a:endParaRPr b="1" sz="1200" u="sng">
              <a:solidFill>
                <a:srgbClr val="FFFFFF"/>
              </a:solidFill>
            </a:endParaRPr>
          </a:p>
          <a:p>
            <a:pPr lvl="0"/>
            <a:r>
              <a:rPr sz="1200">
                <a:solidFill>
                  <a:srgbClr val="FFFFFF"/>
                </a:solidFill>
              </a:rPr>
              <a:t>Start/Stop Process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Shape 2690"/>
          <p:cNvSpPr/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SockJS-tornado is a Python server for WebSocket emulation.</a:t>
            </a:r>
          </a:p>
          <a:p>
            <a:pPr lvl="0" marL="457200" indent="-457200">
              <a:defRPr sz="1800"/>
            </a:pPr>
            <a:r>
              <a:rPr sz="2400"/>
              <a:t>Callbacks: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b="1" sz="2000"/>
              <a:t>on_open</a:t>
            </a:r>
            <a:r>
              <a:rPr sz="2000"/>
              <a:t> – Starts a new session with a web client and </a:t>
            </a:r>
            <a:r>
              <a:rPr b="1" sz="2000"/>
              <a:t>swarm_model</a:t>
            </a:r>
            <a:r>
              <a:rPr sz="2000"/>
              <a:t> is sent to the UI.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b="1" sz="2000"/>
              <a:t>on_message – </a:t>
            </a:r>
            <a:r>
              <a:rPr sz="2000"/>
              <a:t>Receives a message from the UI and adds it to a queue to send to the backend.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b="1" sz="2000"/>
              <a:t>on_close – </a:t>
            </a:r>
            <a:r>
              <a:rPr sz="2000"/>
              <a:t>Ends a session with a  web client. </a:t>
            </a:r>
          </a:p>
        </p:txBody>
      </p:sp>
      <p:sp>
        <p:nvSpPr>
          <p:cNvPr id="2691" name="Shape 269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SockJS</a:t>
            </a:r>
          </a:p>
        </p:txBody>
      </p:sp>
      <p:sp>
        <p:nvSpPr>
          <p:cNvPr id="2692" name="Shape 2692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693" name="Shape 269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694" name="image16.png"/>
          <p:cNvPicPr/>
          <p:nvPr/>
        </p:nvPicPr>
        <p:blipFill>
          <a:blip r:embed="rId2">
            <a:extLst/>
          </a:blip>
          <a:srcRect l="0" t="0" r="4444" b="1975"/>
          <a:stretch>
            <a:fillRect/>
          </a:stretch>
        </p:blipFill>
        <p:spPr>
          <a:xfrm>
            <a:off x="7086599" y="742948"/>
            <a:ext cx="1674646" cy="1717917"/>
          </a:xfrm>
          <a:prstGeom prst="rect">
            <a:avLst/>
          </a:prstGeom>
          <a:ln w="12700">
            <a:miter lim="400000"/>
          </a:ln>
        </p:spPr>
      </p:pic>
      <p:sp>
        <p:nvSpPr>
          <p:cNvPr id="2695" name="Shape 2695"/>
          <p:cNvSpPr/>
          <p:nvPr/>
        </p:nvSpPr>
        <p:spPr>
          <a:xfrm>
            <a:off x="570691" y="4261044"/>
            <a:ext cx="8593213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rPr sz="1300"/>
              <a:t>* </a:t>
            </a:r>
            <a:r>
              <a:rPr b="1" sz="1300"/>
              <a:t>Swarm_model </a:t>
            </a:r>
            <a:r>
              <a:rPr sz="1300"/>
              <a:t>- a description of the swarm in JSON. Reflects the testbed, boat, and processor structure.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Shape 269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Supro Data Transfer</a:t>
            </a:r>
          </a:p>
        </p:txBody>
      </p:sp>
      <p:sp>
        <p:nvSpPr>
          <p:cNvPr id="2698" name="Shape 2698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699" name="Shape 269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00" name="image17.png" descr="Supro_Data_Transf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666750"/>
            <a:ext cx="3966139" cy="4170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Shape 270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Supro Back End</a:t>
            </a:r>
          </a:p>
        </p:txBody>
      </p:sp>
      <p:sp>
        <p:nvSpPr>
          <p:cNvPr id="2703" name="Shape 2703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04" name="Shape 270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05" name="image18.png" descr="backen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819150"/>
            <a:ext cx="4114800" cy="3785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Shape 2605"/>
          <p:cNvSpPr/>
          <p:nvPr>
            <p:ph type="body" idx="1"/>
          </p:nvPr>
        </p:nvSpPr>
        <p:spPr>
          <a:xfrm>
            <a:off x="341087" y="861058"/>
            <a:ext cx="8364764" cy="385858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Introduction: What is </a:t>
            </a:r>
            <a:r>
              <a:rPr b="1" sz="2400"/>
              <a:t>Supro</a:t>
            </a:r>
            <a:r>
              <a:rPr sz="2400"/>
              <a:t>?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2606" name="Shape 260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07" name="Shape 2607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608" name="Shape 260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Outline</a:t>
            </a:r>
          </a:p>
        </p:txBody>
      </p:sp>
      <p:pic>
        <p:nvPicPr>
          <p:cNvPr id="2609" name="image4.png" descr="supr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5625" y="1844419"/>
            <a:ext cx="3796942" cy="2315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Shape 270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_supervisor_update_q</a:t>
            </a:r>
          </a:p>
        </p:txBody>
      </p:sp>
      <p:sp>
        <p:nvSpPr>
          <p:cNvPr id="2708" name="Shape 2708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09" name="Shape 270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10" name="image19.png" descr="supervisor_update_q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666750"/>
            <a:ext cx="4191000" cy="4041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Shape 271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Supro Front End</a:t>
            </a:r>
          </a:p>
        </p:txBody>
      </p:sp>
      <p:sp>
        <p:nvSpPr>
          <p:cNvPr id="2713" name="Shape 2713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14" name="Shape 271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15" name="image20.png" descr="fronten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666750"/>
            <a:ext cx="4572000" cy="4149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Shape 271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196595">
              <a:defRPr sz="2500"/>
            </a:lvl1pPr>
          </a:lstStyle>
          <a:p>
            <a:pPr lvl="0">
              <a:defRPr b="0" sz="1800"/>
            </a:pPr>
            <a:r>
              <a:rPr b="1" sz="2500"/>
              <a:t>_messages_to_backend_q</a:t>
            </a:r>
          </a:p>
        </p:txBody>
      </p:sp>
      <p:sp>
        <p:nvSpPr>
          <p:cNvPr id="2718" name="Shape 2718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19" name="Shape 271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20" name="image21.png" descr="_messages_to_backend_q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742950"/>
            <a:ext cx="4267200" cy="4014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Shape 2722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Supro classes that implement threading module:</a:t>
            </a:r>
          </a:p>
          <a:p>
            <a:pPr lvl="1" marL="737181" indent="-279981">
              <a:spcBef>
                <a:spcPts val="400"/>
              </a:spcBef>
              <a:defRPr sz="1800"/>
            </a:pPr>
            <a:r>
              <a:rPr b="1" sz="2000"/>
              <a:t>SuproProcessor – </a:t>
            </a:r>
            <a:r>
              <a:rPr sz="2000"/>
              <a:t>maintains a connection between supervisor on a single machine and Supro. </a:t>
            </a:r>
            <a:endParaRPr sz="28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Connect to supervisor if connection has not yet been made or is lost</a:t>
            </a:r>
            <a:endParaRPr sz="24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Send supervisor status updates to the UI</a:t>
            </a:r>
            <a:endParaRPr sz="24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Report a loss of connection to the UI if unable to reach supervisor</a:t>
            </a:r>
            <a:endParaRPr sz="2400"/>
          </a:p>
          <a:p>
            <a:pPr lvl="1" marL="850326" indent="-335976">
              <a:spcBef>
                <a:spcPts val="400"/>
              </a:spcBef>
              <a:defRPr sz="1800"/>
            </a:pPr>
            <a:r>
              <a:rPr b="1" sz="2000"/>
              <a:t>SuproSwarm</a:t>
            </a:r>
            <a:r>
              <a:rPr sz="2000"/>
              <a:t> – creates and manages all ‘swarm entities’.</a:t>
            </a:r>
            <a:endParaRPr sz="28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Get next message from UI and process its command</a:t>
            </a:r>
            <a:endParaRPr sz="24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See if any processor threads have crashed and restart them if they have</a:t>
            </a:r>
            <a:endParaRPr sz="24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Execute command on appropriate swarm entity</a:t>
            </a:r>
            <a:endParaRPr sz="2400"/>
          </a:p>
          <a:p>
            <a:pPr lvl="2" marL="1074952" indent="-160552">
              <a:spcBef>
                <a:spcPts val="300"/>
              </a:spcBef>
              <a:buFontTx/>
              <a:buAutoNum type="arabicPeriod" startAt="1"/>
              <a:defRPr sz="1800"/>
            </a:pPr>
            <a:r>
              <a:rPr sz="1600"/>
              <a:t>Broadcast swarm status updates</a:t>
            </a:r>
          </a:p>
        </p:txBody>
      </p:sp>
      <p:sp>
        <p:nvSpPr>
          <p:cNvPr id="2723" name="Shape 272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Multithreading</a:t>
            </a:r>
          </a:p>
        </p:txBody>
      </p:sp>
      <p:sp>
        <p:nvSpPr>
          <p:cNvPr id="2724" name="Shape 2724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25" name="Shape 272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Shape 2727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defRPr sz="1800"/>
            </a:pPr>
            <a:r>
              <a:rPr sz="2400"/>
              <a:t>First version of the backend (WebSocket Class)</a:t>
            </a:r>
          </a:p>
          <a:p>
            <a:pPr lvl="0" marL="609600" indent="-609600">
              <a:defRPr sz="1800"/>
            </a:pPr>
            <a:r>
              <a:rPr sz="2400"/>
              <a:t>Incorporating the front end</a:t>
            </a:r>
          </a:p>
          <a:p>
            <a:pPr lvl="0" marL="609600" indent="-609600">
              <a:defRPr sz="1800"/>
            </a:pPr>
            <a:r>
              <a:rPr sz="2400"/>
              <a:t>Building RPMs</a:t>
            </a:r>
          </a:p>
        </p:txBody>
      </p:sp>
      <p:sp>
        <p:nvSpPr>
          <p:cNvPr id="2728" name="Shape 272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2729" name="Shape 2729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30" name="Shape 273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31" name="image2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475" y="2320843"/>
            <a:ext cx="3416549" cy="1929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Shape 273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First WebSocket Class</a:t>
            </a:r>
          </a:p>
        </p:txBody>
      </p:sp>
      <p:sp>
        <p:nvSpPr>
          <p:cNvPr id="2734" name="Shape 2734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35" name="Shape 273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36" name="image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933" y="930611"/>
            <a:ext cx="7431300" cy="365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Shape 2738"/>
          <p:cNvSpPr/>
          <p:nvPr>
            <p:ph type="body" idx="1"/>
          </p:nvPr>
        </p:nvSpPr>
        <p:spPr>
          <a:xfrm>
            <a:off x="341087" y="967738"/>
            <a:ext cx="8364764" cy="154089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87680" indent="-487680" defTabSz="365760">
              <a:spcBef>
                <a:spcPts val="500"/>
              </a:spcBef>
              <a:defRPr sz="1800"/>
            </a:pPr>
            <a:r>
              <a:rPr sz="1920"/>
              <a:t>When a new web session is opened, the UI needs a </a:t>
            </a:r>
            <a:r>
              <a:rPr b="1" sz="1920"/>
              <a:t>swarm model</a:t>
            </a:r>
            <a:r>
              <a:rPr sz="1920"/>
              <a:t> to render a dashboard for each boat in the swarm.</a:t>
            </a:r>
            <a:endParaRPr sz="1440"/>
          </a:p>
          <a:p>
            <a:pPr lvl="0" marL="0" indent="0" defTabSz="365760">
              <a:spcBef>
                <a:spcPts val="500"/>
              </a:spcBef>
              <a:buSzTx/>
              <a:buNone/>
              <a:defRPr sz="1800"/>
            </a:pPr>
            <a:endParaRPr sz="1920"/>
          </a:p>
          <a:p>
            <a:pPr lvl="0" marL="487680" indent="-487680" defTabSz="365760">
              <a:spcBef>
                <a:spcPts val="500"/>
              </a:spcBef>
              <a:defRPr sz="1800"/>
            </a:pPr>
            <a:r>
              <a:rPr sz="192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2739" name="Shape 2739"/>
          <p:cNvSpPr/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Incorporating the Front-end</a:t>
            </a:r>
          </a:p>
        </p:txBody>
      </p:sp>
      <p:sp>
        <p:nvSpPr>
          <p:cNvPr id="2740" name="Shape 2740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41" name="Shape 274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42" name="image7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9130" y="2564495"/>
            <a:ext cx="4025740" cy="2177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Shape 2744"/>
          <p:cNvSpPr/>
          <p:nvPr>
            <p:ph type="body" idx="1"/>
          </p:nvPr>
        </p:nvSpPr>
        <p:spPr>
          <a:xfrm>
            <a:off x="341085" y="967738"/>
            <a:ext cx="4394977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429768">
              <a:buSzTx/>
              <a:buNone/>
              <a:defRPr sz="1800"/>
            </a:pPr>
            <a:r>
              <a:rPr sz="2200"/>
              <a:t>Once our first version was tested, we created an RPM and released it for use. </a:t>
            </a:r>
          </a:p>
          <a:p>
            <a:pPr lvl="0" marL="412980" indent="-412980" defTabSz="429768">
              <a:buFontTx/>
              <a:defRPr sz="1800"/>
            </a:pPr>
            <a:r>
              <a:rPr sz="2200"/>
              <a:t>RPM stands for "Redhat Package Manager"</a:t>
            </a:r>
          </a:p>
          <a:p>
            <a:pPr lvl="0" marL="412980" indent="-412980" defTabSz="429768">
              <a:buFontTx/>
              <a:defRPr sz="1800"/>
            </a:pPr>
            <a:r>
              <a:rPr sz="2200"/>
              <a:t>Easy way to install and update programs on Linux</a:t>
            </a:r>
          </a:p>
          <a:p>
            <a:pPr lvl="0" marL="412980" indent="-412980" defTabSz="429768">
              <a:buFontTx/>
              <a:defRPr sz="1800"/>
            </a:pPr>
            <a:r>
              <a:rPr sz="2200"/>
              <a:t>Once a new feature is tested, we build and release a new RPM</a:t>
            </a:r>
          </a:p>
        </p:txBody>
      </p:sp>
      <p:sp>
        <p:nvSpPr>
          <p:cNvPr id="2745" name="Shape 274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Building RPMs</a:t>
            </a:r>
          </a:p>
        </p:txBody>
      </p:sp>
      <p:sp>
        <p:nvSpPr>
          <p:cNvPr id="2746" name="Shape 2746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47" name="Shape 274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48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276" y="1340966"/>
            <a:ext cx="3712528" cy="246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Shape 2750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Stop/Start/Restart All Buttons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Logging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Testbed Support</a:t>
            </a:r>
          </a:p>
          <a:p>
            <a:pPr lvl="0" marL="609600" indent="-609600">
              <a:spcBef>
                <a:spcPts val="500"/>
              </a:spcBef>
              <a:defRPr sz="1800"/>
            </a:pPr>
            <a:r>
              <a:rPr sz="2400"/>
              <a:t>Exception Handling</a:t>
            </a:r>
          </a:p>
        </p:txBody>
      </p:sp>
      <p:sp>
        <p:nvSpPr>
          <p:cNvPr id="2751" name="Shape 2751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2752" name="Shape 2752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53" name="Shape 275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54" name="image25.jpeg" descr="updat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Shape 2756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Implemented functions to stop, start, and restart all processes specified in the config file. </a:t>
            </a:r>
          </a:p>
          <a:p>
            <a:pPr lvl="0" marL="457200" indent="-457200">
              <a:defRPr sz="1800"/>
            </a:pPr>
            <a:r>
              <a:rPr sz="2400"/>
              <a:t>Buttons were added on the UI to send commands for backend to call the appropriate supervisor XML-RPC methods.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sz="2000"/>
              <a:t>startAllProcesses(wait=True)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sz="2000"/>
              <a:t>stopAllProcesses(wait=True)</a:t>
            </a:r>
          </a:p>
          <a:p>
            <a:pPr lvl="2" marL="1034814" indent="-120414">
              <a:defRPr sz="1800"/>
            </a:pPr>
            <a:r>
              <a:rPr b="1" sz="1600"/>
              <a:t>wait</a:t>
            </a:r>
            <a:r>
              <a:rPr sz="1600"/>
              <a:t> – Boolean: waits for each process to be fully started or stopped.</a:t>
            </a:r>
          </a:p>
          <a:p>
            <a:pPr lvl="2" marL="1034814" indent="-120414">
              <a:defRPr sz="1800"/>
            </a:pPr>
            <a:r>
              <a:rPr sz="1600"/>
              <a:t>Restarting all processes is a combination of the two.</a:t>
            </a:r>
          </a:p>
        </p:txBody>
      </p:sp>
      <p:sp>
        <p:nvSpPr>
          <p:cNvPr id="2757" name="Shape 275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Stop/Start/Restart All</a:t>
            </a:r>
          </a:p>
        </p:txBody>
      </p:sp>
      <p:sp>
        <p:nvSpPr>
          <p:cNvPr id="2758" name="Shape 2758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59" name="Shape 275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Shape 2611"/>
          <p:cNvSpPr/>
          <p:nvPr>
            <p:ph type="body" idx="1"/>
          </p:nvPr>
        </p:nvSpPr>
        <p:spPr>
          <a:xfrm>
            <a:off x="435200" y="650080"/>
            <a:ext cx="3530631" cy="4491537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448055">
              <a:spcBef>
                <a:spcPts val="400"/>
              </a:spcBef>
              <a:buSzTx/>
              <a:buNone/>
              <a:defRPr sz="1800"/>
            </a:pPr>
            <a:r>
              <a:rPr b="1" sz="2300"/>
              <a:t>Prism </a:t>
            </a:r>
            <a:r>
              <a:rPr sz="2300"/>
              <a:t>- a software developed at JPL that allows for visualization software to connect to autonomous boats.</a:t>
            </a:r>
          </a:p>
          <a:p>
            <a:pPr lvl="0" marL="0" indent="0" defTabSz="448055">
              <a:spcBef>
                <a:spcPts val="400"/>
              </a:spcBef>
              <a:buSzTx/>
              <a:buNone/>
              <a:defRPr sz="1800"/>
            </a:pPr>
            <a:r>
              <a:rPr b="1" sz="2300"/>
              <a:t>Supervisor </a:t>
            </a:r>
            <a:r>
              <a:rPr sz="2300"/>
              <a:t>- an open source process management software.</a:t>
            </a:r>
          </a:p>
          <a:p>
            <a:pPr lvl="0" marL="0" indent="0" defTabSz="448055">
              <a:spcBef>
                <a:spcPts val="400"/>
              </a:spcBef>
              <a:buSzTx/>
              <a:buNone/>
              <a:defRPr sz="1800"/>
            </a:pPr>
            <a:r>
              <a:rPr b="1" sz="2300"/>
              <a:t>Supro</a:t>
            </a:r>
            <a:r>
              <a:rPr sz="2300"/>
              <a:t> -</a:t>
            </a:r>
            <a:r>
              <a:rPr b="1" sz="2300"/>
              <a:t> </a:t>
            </a:r>
            <a:r>
              <a:rPr sz="2300"/>
              <a:t>a Prism-plugin; </a:t>
            </a:r>
          </a:p>
          <a:p>
            <a:pPr lvl="0" marL="0" indent="0" defTabSz="448055">
              <a:spcBef>
                <a:spcPts val="400"/>
              </a:spcBef>
              <a:buSzTx/>
              <a:buNone/>
              <a:defRPr sz="1800"/>
            </a:pPr>
            <a:r>
              <a:rPr sz="2300"/>
              <a:t>real-time Supervisor dashboard.</a:t>
            </a:r>
          </a:p>
        </p:txBody>
      </p:sp>
      <p:sp>
        <p:nvSpPr>
          <p:cNvPr id="2612" name="Shape 261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Introduction to Supro</a:t>
            </a:r>
          </a:p>
        </p:txBody>
      </p:sp>
      <p:sp>
        <p:nvSpPr>
          <p:cNvPr id="2613" name="Shape 261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14" name="Shape 2614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2615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0094" y="402562"/>
            <a:ext cx="4855196" cy="433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Shape 2761"/>
          <p:cNvSpPr/>
          <p:nvPr>
            <p:ph type="body" idx="1"/>
          </p:nvPr>
        </p:nvSpPr>
        <p:spPr>
          <a:xfrm>
            <a:off x="341085" y="967738"/>
            <a:ext cx="4002318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135466" indent="-135466">
              <a:lnSpc>
                <a:spcPct val="90000"/>
              </a:lnSpc>
              <a:defRPr sz="1800"/>
            </a:pPr>
            <a:r>
              <a:rPr sz="1600"/>
              <a:t>Log records formatted to include date/time, user, and level name along with the message. </a:t>
            </a:r>
          </a:p>
          <a:p>
            <a:pPr lvl="0" marL="135466" indent="-135466">
              <a:lnSpc>
                <a:spcPct val="90000"/>
              </a:lnSpc>
              <a:defRPr sz="1800"/>
            </a:pPr>
            <a:r>
              <a:rPr sz="1600"/>
              <a:t>Log records stored into a file called “output.log”</a:t>
            </a:r>
          </a:p>
          <a:p>
            <a:pPr lvl="0" marL="135466" indent="-135466">
              <a:lnSpc>
                <a:spcPct val="90000"/>
              </a:lnSpc>
              <a:defRPr sz="1800"/>
            </a:pPr>
            <a:r>
              <a:rPr sz="1600"/>
              <a:t>Errors are stored into a file called “error.log”</a:t>
            </a:r>
          </a:p>
          <a:p>
            <a:pPr lvl="0" marL="135466" indent="-135466">
              <a:lnSpc>
                <a:spcPct val="90000"/>
              </a:lnSpc>
              <a:defRPr sz="1800"/>
            </a:pPr>
            <a:r>
              <a:rPr sz="1600"/>
              <a:t>Debug level log records used to let us know if messages are being sent, opening and closing of connections, and if threads are still running. </a:t>
            </a:r>
          </a:p>
          <a:p>
            <a:pPr lvl="0" marL="135466" indent="-135466">
              <a:lnSpc>
                <a:spcPct val="90000"/>
              </a:lnSpc>
              <a:defRPr sz="1800"/>
            </a:pPr>
            <a:r>
              <a:rPr sz="1600"/>
              <a:t>Error/Exception level log records let us know if commands aren’t working correctly and if threads crashed.</a:t>
            </a:r>
          </a:p>
        </p:txBody>
      </p:sp>
      <p:sp>
        <p:nvSpPr>
          <p:cNvPr id="2762" name="Shape 276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Supro Logging</a:t>
            </a:r>
          </a:p>
        </p:txBody>
      </p:sp>
      <p:sp>
        <p:nvSpPr>
          <p:cNvPr id="2763" name="Shape 2763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64" name="Shape 276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65" name="image26.png" descr="output_lo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Shape 2767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Implemented support for multiple testbeds of boats. </a:t>
            </a:r>
          </a:p>
          <a:p>
            <a:pPr lvl="0" marL="457200" indent="-457200">
              <a:defRPr sz="1800"/>
            </a:pPr>
            <a:r>
              <a:rPr sz="2400"/>
              <a:t>Reformatted messages being sent to the front end to include an extra layer for testbeds. </a:t>
            </a:r>
          </a:p>
          <a:p>
            <a:pPr lvl="0" marL="457200" indent="-457200">
              <a:defRPr sz="1800"/>
            </a:pPr>
            <a:r>
              <a:rPr sz="2400"/>
              <a:t>UI updated to support multiple testbeds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sz="2000"/>
              <a:t>Testbeds separated by name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sz="2000"/>
              <a:t>All vehicles within a testbed have a matching color.</a:t>
            </a:r>
          </a:p>
          <a:p>
            <a:pPr lvl="1" marL="709182" indent="-251982">
              <a:buFont typeface="Wingdings"/>
              <a:buChar char="➢"/>
              <a:defRPr sz="1800"/>
            </a:pPr>
            <a:r>
              <a:rPr sz="2000"/>
              <a:t>Buttons to start/stop/restart all processes within a testbed. </a:t>
            </a:r>
          </a:p>
        </p:txBody>
      </p:sp>
      <p:sp>
        <p:nvSpPr>
          <p:cNvPr id="2768" name="Shape 276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Testbeds</a:t>
            </a:r>
          </a:p>
        </p:txBody>
      </p:sp>
      <p:sp>
        <p:nvSpPr>
          <p:cNvPr id="2769" name="Shape 2769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70" name="Shape 277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Shape 2772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Testbeds</a:t>
            </a:r>
          </a:p>
        </p:txBody>
      </p:sp>
      <p:sp>
        <p:nvSpPr>
          <p:cNvPr id="2773" name="Shape 2773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74" name="Shape 277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75" name="image7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323" y="865780"/>
            <a:ext cx="6989353" cy="378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Shape 2777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370331">
              <a:defRPr b="0" sz="1800"/>
            </a:pPr>
            <a:r>
              <a:rPr b="1" sz="2500"/>
              <a:t>Supro </a:t>
            </a:r>
            <a:r>
              <a:rPr b="1" sz="2500"/>
              <a:t>Exception Handling</a:t>
            </a:r>
          </a:p>
        </p:txBody>
      </p:sp>
      <p:sp>
        <p:nvSpPr>
          <p:cNvPr id="2778" name="Shape 2778"/>
          <p:cNvSpPr/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/>
          </a:lstStyle>
          <a:p>
            <a:pPr lvl="0"/>
            <a:fld id="{86CB4B4D-7CA3-9044-876B-883B54F8677D}" type="slidenum"/>
          </a:p>
        </p:txBody>
      </p:sp>
      <p:sp>
        <p:nvSpPr>
          <p:cNvPr id="2779" name="Shape 277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80" name="image27.png" descr="exception_handl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1123950"/>
            <a:ext cx="7336367" cy="2639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Shape 2782"/>
          <p:cNvSpPr/>
          <p:nvPr>
            <p:ph type="body" idx="1"/>
          </p:nvPr>
        </p:nvSpPr>
        <p:spPr>
          <a:xfrm>
            <a:off x="341085" y="967738"/>
            <a:ext cx="3968236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defRPr sz="1800"/>
            </a:pPr>
            <a:r>
              <a:rPr sz="2400"/>
              <a:t>Too many new features</a:t>
            </a:r>
          </a:p>
          <a:p>
            <a:pPr lvl="0" marL="609600" indent="-609600">
              <a:defRPr sz="1800"/>
            </a:pPr>
            <a:r>
              <a:rPr sz="2400"/>
              <a:t>Poor ad hoc approach</a:t>
            </a:r>
          </a:p>
          <a:p>
            <a:pPr lvl="0" marL="609600" indent="-609600">
              <a:defRPr sz="1800"/>
            </a:pPr>
            <a:r>
              <a:rPr sz="2400"/>
              <a:t>Unclear function/variable/class names</a:t>
            </a:r>
          </a:p>
          <a:p>
            <a:pPr lvl="0" marL="609600" indent="-609600">
              <a:defRPr sz="1800"/>
            </a:pPr>
            <a:r>
              <a:rPr sz="2400"/>
              <a:t>Inconsistent naming conventions</a:t>
            </a:r>
          </a:p>
          <a:p>
            <a:pPr lvl="0" marL="609600" indent="-609600">
              <a:defRPr sz="1800"/>
            </a:pPr>
            <a:r>
              <a:rPr sz="2400"/>
              <a:t>Redundant imports</a:t>
            </a:r>
          </a:p>
          <a:p>
            <a:pPr lvl="0" marL="609600" indent="-609600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2783" name="Shape 278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2784" name="Shape 2784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85" name="Shape 278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786" name="image28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8114" y="478821"/>
            <a:ext cx="4382740" cy="4185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Shape 2788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Hierarchical Structure</a:t>
            </a:r>
          </a:p>
        </p:txBody>
      </p:sp>
      <p:sp>
        <p:nvSpPr>
          <p:cNvPr id="2789" name="Shape 2789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790" name="Shape 279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791" name="Shape 2791"/>
          <p:cNvSpPr/>
          <p:nvPr/>
        </p:nvSpPr>
        <p:spPr>
          <a:xfrm>
            <a:off x="5010638" y="1037518"/>
            <a:ext cx="3687630" cy="310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1" sz="30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  <p:sp>
        <p:nvSpPr>
          <p:cNvPr id="2792" name="Shape 2792"/>
          <p:cNvSpPr/>
          <p:nvPr/>
        </p:nvSpPr>
        <p:spPr>
          <a:xfrm>
            <a:off x="195507" y="671832"/>
            <a:ext cx="5090822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/>
            <a:r>
              <a:t>Changing the backend to be structured in a Hierarchy helped us solve some of our issues. </a:t>
            </a:r>
          </a:p>
        </p:txBody>
      </p:sp>
      <p:pic>
        <p:nvPicPr>
          <p:cNvPr id="2793" name="Screen Shot 2017-05-24 at 8.42.3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72" y="1440267"/>
            <a:ext cx="4692286" cy="3239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Shape 27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2796" name="Shape 2796"/>
          <p:cNvSpPr/>
          <p:nvPr>
            <p:ph type="title"/>
          </p:nvPr>
        </p:nvSpPr>
        <p:spPr>
          <a:xfrm>
            <a:off x="320977" y="243756"/>
            <a:ext cx="8593213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Hierarchical Structure</a:t>
            </a:r>
          </a:p>
        </p:txBody>
      </p:sp>
      <p:sp>
        <p:nvSpPr>
          <p:cNvPr id="2797" name="Shape 2797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sp>
        <p:nvSpPr>
          <p:cNvPr id="2798" name="Shape 279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799" name="Shape 2799"/>
          <p:cNvSpPr/>
          <p:nvPr/>
        </p:nvSpPr>
        <p:spPr>
          <a:xfrm>
            <a:off x="5010638" y="1037518"/>
            <a:ext cx="3687630" cy="310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1" sz="30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  <p:sp>
        <p:nvSpPr>
          <p:cNvPr id="2800" name="Shape 2800"/>
          <p:cNvSpPr/>
          <p:nvPr/>
        </p:nvSpPr>
        <p:spPr>
          <a:xfrm>
            <a:off x="195507" y="671832"/>
            <a:ext cx="5616086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/>
              <a:t>Swarm </a:t>
            </a:r>
            <a:r>
              <a:t>module manages all other swarm entities. It executes commands on any level of the swarm</a:t>
            </a:r>
          </a:p>
        </p:txBody>
      </p:sp>
      <p:pic>
        <p:nvPicPr>
          <p:cNvPr id="2801" name="Screen Shot 2017-05-24 at 8.42.3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672" y="1440267"/>
            <a:ext cx="4692286" cy="3239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Shape 280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804" name="Shape 2804"/>
          <p:cNvSpPr/>
          <p:nvPr/>
        </p:nvSpPr>
        <p:spPr>
          <a:xfrm>
            <a:off x="5010638" y="1037518"/>
            <a:ext cx="3687630" cy="310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1" sz="30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  <p:sp>
        <p:nvSpPr>
          <p:cNvPr id="2805" name="Shape 2805"/>
          <p:cNvSpPr/>
          <p:nvPr/>
        </p:nvSpPr>
        <p:spPr>
          <a:xfrm>
            <a:off x="195507" y="671832"/>
            <a:ext cx="5939589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/>
              <a:t>Testbed </a:t>
            </a:r>
            <a:r>
              <a:t>module manages a series of </a:t>
            </a:r>
            <a:r>
              <a:rPr b="1"/>
              <a:t>vehicle</a:t>
            </a:r>
            <a:r>
              <a:t> (boats)</a:t>
            </a:r>
            <a:r>
              <a:rPr b="1"/>
              <a:t> </a:t>
            </a:r>
            <a:r>
              <a:t>entities. It can execute commands on all of its boats.</a:t>
            </a:r>
          </a:p>
        </p:txBody>
      </p:sp>
      <p:sp>
        <p:nvSpPr>
          <p:cNvPr id="2806" name="Shape 2806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l"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pic>
        <p:nvPicPr>
          <p:cNvPr id="2807" name="Screen Shot 2017-05-24 at 8.42.4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07" y="1354937"/>
            <a:ext cx="5090822" cy="3409936"/>
          </a:xfrm>
          <a:prstGeom prst="rect">
            <a:avLst/>
          </a:prstGeom>
          <a:ln w="12700">
            <a:miter lim="400000"/>
          </a:ln>
        </p:spPr>
      </p:pic>
      <p:sp>
        <p:nvSpPr>
          <p:cNvPr id="2808" name="Shape 2808"/>
          <p:cNvSpPr/>
          <p:nvPr>
            <p:ph type="title"/>
          </p:nvPr>
        </p:nvSpPr>
        <p:spPr>
          <a:xfrm>
            <a:off x="320977" y="243756"/>
            <a:ext cx="8593213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Hierarchical Structure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2811" name="Shape 2811"/>
          <p:cNvSpPr/>
          <p:nvPr>
            <p:ph type="title"/>
          </p:nvPr>
        </p:nvSpPr>
        <p:spPr>
          <a:xfrm>
            <a:off x="320977" y="243756"/>
            <a:ext cx="8593213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Hierarchical Structure</a:t>
            </a:r>
          </a:p>
        </p:txBody>
      </p:sp>
      <p:sp>
        <p:nvSpPr>
          <p:cNvPr id="2812" name="Shape 281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813" name="Shape 2813"/>
          <p:cNvSpPr/>
          <p:nvPr/>
        </p:nvSpPr>
        <p:spPr>
          <a:xfrm>
            <a:off x="5010638" y="1037518"/>
            <a:ext cx="3687630" cy="3101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1" sz="3000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sz="3000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b="1" i="1" sz="3000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  <p:sp>
        <p:nvSpPr>
          <p:cNvPr id="2814" name="Shape 2814"/>
          <p:cNvSpPr/>
          <p:nvPr/>
        </p:nvSpPr>
        <p:spPr>
          <a:xfrm>
            <a:off x="195507" y="671832"/>
            <a:ext cx="5939589" cy="65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b="1"/>
              <a:t>Boat </a:t>
            </a:r>
            <a:r>
              <a:t>module manages a series of </a:t>
            </a:r>
            <a:r>
              <a:rPr b="1"/>
              <a:t>Processor</a:t>
            </a:r>
            <a:r>
              <a:t> entities. It can execute commands on all of its processors.</a:t>
            </a:r>
          </a:p>
        </p:txBody>
      </p:sp>
      <p:sp>
        <p:nvSpPr>
          <p:cNvPr id="2815" name="Shape 2815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sz="1300"/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2816" name="Screen Shot 2017-05-24 at 8.51.3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84" y="1499775"/>
            <a:ext cx="5623314" cy="3046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Shape 2818"/>
          <p:cNvSpPr/>
          <p:nvPr>
            <p:ph type="body" idx="1"/>
          </p:nvPr>
        </p:nvSpPr>
        <p:spPr>
          <a:xfrm>
            <a:off x="341085" y="967738"/>
            <a:ext cx="4115377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lnSpc>
                <a:spcPct val="90000"/>
              </a:lnSpc>
              <a:buSzTx/>
              <a:buNone/>
              <a:defRPr sz="1800"/>
            </a:pPr>
            <a:r>
              <a:rPr sz="2400" u="sng"/>
              <a:t>Old</a:t>
            </a:r>
          </a:p>
          <a:p>
            <a:pPr lvl="0" marL="609600" indent="-609600">
              <a:lnSpc>
                <a:spcPct val="90000"/>
              </a:lnSpc>
              <a:defRPr sz="1800"/>
            </a:pPr>
            <a:r>
              <a:rPr sz="2400"/>
              <a:t>Our first version of a WebSocket class managed 2 message queues for each instance of supervisor.</a:t>
            </a:r>
          </a:p>
        </p:txBody>
      </p:sp>
      <p:sp>
        <p:nvSpPr>
          <p:cNvPr id="2819" name="Shape 2819"/>
          <p:cNvSpPr/>
          <p:nvPr>
            <p:ph type="title"/>
          </p:nvPr>
        </p:nvSpPr>
        <p:spPr>
          <a:xfrm>
            <a:off x="275393" y="419274"/>
            <a:ext cx="8593214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Changing the web_socket class</a:t>
            </a:r>
          </a:p>
        </p:txBody>
      </p:sp>
      <p:sp>
        <p:nvSpPr>
          <p:cNvPr id="2820" name="Shape 2820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21" name="Shape 282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822" name="Screen Shot 2017-05-24 at 9.03.4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2023" y="882822"/>
            <a:ext cx="3971794" cy="3616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Shape 2617"/>
          <p:cNvSpPr/>
          <p:nvPr>
            <p:ph type="title"/>
          </p:nvPr>
        </p:nvSpPr>
        <p:spPr>
          <a:xfrm>
            <a:off x="201360" y="172937"/>
            <a:ext cx="2550198" cy="466886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 Plugin</a:t>
            </a:r>
          </a:p>
          <a:p>
            <a:pPr lvl="0">
              <a:defRPr b="0" sz="1800"/>
            </a:pPr>
          </a:p>
          <a:p>
            <a:pPr lvl="0" marL="240631" indent="-240631">
              <a:defRPr b="0" sz="1800"/>
            </a:pPr>
            <a:r>
              <a:rPr sz="2000"/>
              <a:t>Communicates with </a:t>
            </a:r>
            <a:r>
              <a:rPr b="1" sz="2000"/>
              <a:t>Supervisor </a:t>
            </a:r>
            <a:r>
              <a:rPr sz="2000"/>
              <a:t>via XML-RPC</a:t>
            </a:r>
          </a:p>
          <a:p>
            <a:pPr lvl="0">
              <a:defRPr b="0" sz="1800"/>
            </a:pPr>
            <a:endParaRPr sz="2000"/>
          </a:p>
          <a:p>
            <a:pPr lvl="0" marL="240631" indent="-240631">
              <a:defRPr b="0" sz="1800"/>
            </a:pPr>
            <a:r>
              <a:rPr sz="2000"/>
              <a:t>Monitors process status and reports it to frontend</a:t>
            </a:r>
          </a:p>
          <a:p>
            <a:pPr lvl="0">
              <a:defRPr b="0" sz="1800"/>
            </a:pPr>
            <a:endParaRPr sz="2000"/>
          </a:p>
          <a:p>
            <a:pPr lvl="0" marL="200525" indent="-200525">
              <a:defRPr b="0" sz="1800"/>
            </a:pPr>
            <a:r>
              <a:rPr sz="2000"/>
              <a:t>Executes commands from the frontend on processors running </a:t>
            </a:r>
            <a:r>
              <a:rPr b="1" sz="2000"/>
              <a:t>Supervisor</a:t>
            </a:r>
          </a:p>
        </p:txBody>
      </p:sp>
      <p:pic>
        <p:nvPicPr>
          <p:cNvPr id="2618" name="image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838" y="276547"/>
            <a:ext cx="6544293" cy="4461645"/>
          </a:xfrm>
          <a:prstGeom prst="rect">
            <a:avLst/>
          </a:prstGeom>
          <a:ln w="12700">
            <a:miter lim="400000"/>
          </a:ln>
        </p:spPr>
      </p:pic>
      <p:sp>
        <p:nvSpPr>
          <p:cNvPr id="2619" name="Shape 2619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20" name="Shape 2620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l"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Shape 2824"/>
          <p:cNvSpPr/>
          <p:nvPr>
            <p:ph type="body" idx="4294967295"/>
          </p:nvPr>
        </p:nvSpPr>
        <p:spPr>
          <a:xfrm>
            <a:off x="341085" y="967738"/>
            <a:ext cx="3825063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lnSpc>
                <a:spcPct val="90000"/>
              </a:lnSpc>
              <a:buSzTx/>
              <a:buNone/>
              <a:defRPr sz="1800"/>
            </a:pPr>
            <a:r>
              <a:rPr sz="2400" u="sng"/>
              <a:t>Old</a:t>
            </a:r>
          </a:p>
          <a:p>
            <a:pPr lvl="0" marL="609600" indent="-609600">
              <a:lnSpc>
                <a:spcPct val="90000"/>
              </a:lnSpc>
              <a:defRPr sz="1800"/>
            </a:pPr>
            <a:r>
              <a:rPr sz="2400"/>
              <a:t>This class also ran its own thread, relaying messages and commands between the front and back ends.</a:t>
            </a:r>
          </a:p>
        </p:txBody>
      </p:sp>
      <p:sp>
        <p:nvSpPr>
          <p:cNvPr id="2825" name="Shape 2825"/>
          <p:cNvSpPr/>
          <p:nvPr>
            <p:ph type="title"/>
          </p:nvPr>
        </p:nvSpPr>
        <p:spPr>
          <a:xfrm>
            <a:off x="275393" y="419274"/>
            <a:ext cx="8593214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Changing the web_socket class</a:t>
            </a:r>
          </a:p>
        </p:txBody>
      </p:sp>
      <p:sp>
        <p:nvSpPr>
          <p:cNvPr id="2826" name="Shape 2826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sp>
        <p:nvSpPr>
          <p:cNvPr id="2827" name="Shape 282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828" name="Screen Shot 2017-05-24 at 9.14.1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8562" y="863367"/>
            <a:ext cx="4272976" cy="3960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Shape 2830"/>
          <p:cNvSpPr/>
          <p:nvPr>
            <p:ph type="title"/>
          </p:nvPr>
        </p:nvSpPr>
        <p:spPr>
          <a:xfrm>
            <a:off x="320977" y="243756"/>
            <a:ext cx="8593213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Changing the web_socket class</a:t>
            </a:r>
          </a:p>
        </p:txBody>
      </p:sp>
      <p:sp>
        <p:nvSpPr>
          <p:cNvPr id="2831" name="Shape 2831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sp>
        <p:nvSpPr>
          <p:cNvPr id="2832" name="Shape 283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833" name="Shape 2833"/>
          <p:cNvSpPr/>
          <p:nvPr/>
        </p:nvSpPr>
        <p:spPr>
          <a:xfrm>
            <a:off x="4238597" y="955337"/>
            <a:ext cx="4573962" cy="3751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700"/>
              </a:spcBef>
            </a:pPr>
            <a:r>
              <a:rPr sz="2400" u="sng">
                <a:latin typeface="Arial"/>
                <a:ea typeface="Arial"/>
                <a:cs typeface="Arial"/>
                <a:sym typeface="Arial"/>
              </a:rPr>
              <a:t>New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609600" indent="-6096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Only puts messages from the UI into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messages_to_backend_q 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whenever a new command is sent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609600" indent="-6096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Much simpler</a:t>
            </a:r>
          </a:p>
        </p:txBody>
      </p:sp>
      <p:pic>
        <p:nvPicPr>
          <p:cNvPr id="2834" name="Screen Shot 2017-05-24 at 9.20.2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735" y="955337"/>
            <a:ext cx="3606537" cy="3601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Shape 2836"/>
          <p:cNvSpPr/>
          <p:nvPr>
            <p:ph type="sldNum" sz="quarter" idx="2"/>
          </p:nvPr>
        </p:nvSpPr>
        <p:spPr>
          <a:xfrm>
            <a:off x="6553200" y="4800440"/>
            <a:ext cx="2053884" cy="2692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200"/>
            </a:fld>
          </a:p>
        </p:txBody>
      </p:sp>
      <p:sp>
        <p:nvSpPr>
          <p:cNvPr id="2837" name="Shape 2837"/>
          <p:cNvSpPr/>
          <p:nvPr>
            <p:ph type="title"/>
          </p:nvPr>
        </p:nvSpPr>
        <p:spPr>
          <a:xfrm>
            <a:off x="320977" y="243756"/>
            <a:ext cx="8593213" cy="4703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Changing the web_socket class</a:t>
            </a:r>
          </a:p>
        </p:txBody>
      </p:sp>
      <p:sp>
        <p:nvSpPr>
          <p:cNvPr id="2838" name="Shape 283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839" name="Shape 2839"/>
          <p:cNvSpPr/>
          <p:nvPr/>
        </p:nvSpPr>
        <p:spPr>
          <a:xfrm>
            <a:off x="4314797" y="881328"/>
            <a:ext cx="4573962" cy="3751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ctr">
              <a:spcBef>
                <a:spcPts val="700"/>
              </a:spcBef>
            </a:pPr>
            <a:r>
              <a:rPr sz="2400" u="sng">
                <a:latin typeface="Arial"/>
                <a:ea typeface="Arial"/>
                <a:cs typeface="Arial"/>
                <a:sym typeface="Arial"/>
              </a:rPr>
              <a:t>New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marL="609600" indent="-6096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Thread to update the UI with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Supervisor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 status and execute commands from the frontend now belongs to </a:t>
            </a:r>
            <a:r>
              <a:rPr b="1" sz="2400">
                <a:latin typeface="Arial"/>
                <a:ea typeface="Arial"/>
                <a:cs typeface="Arial"/>
                <a:sym typeface="Arial"/>
              </a:rPr>
              <a:t>Swarm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 class.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0" name="Screen Shot 2017-05-24 at 9.26.0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14" y="738109"/>
            <a:ext cx="3941376" cy="4038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Shape 2842"/>
          <p:cNvSpPr/>
          <p:nvPr>
            <p:ph type="body" idx="1"/>
          </p:nvPr>
        </p:nvSpPr>
        <p:spPr>
          <a:xfrm>
            <a:off x="341086" y="967738"/>
            <a:ext cx="3441283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defRPr sz="1800"/>
            </a:pPr>
            <a:r>
              <a:rPr sz="2400"/>
              <a:t>Clear and concise names</a:t>
            </a:r>
          </a:p>
          <a:p>
            <a:pPr lvl="0" marL="609600" indent="-609600">
              <a:defRPr sz="1800"/>
            </a:pPr>
            <a:r>
              <a:rPr sz="2400"/>
              <a:t>Neat and short functions</a:t>
            </a:r>
          </a:p>
          <a:p>
            <a:pPr lvl="0" marL="609600" indent="-609600">
              <a:defRPr sz="1800"/>
            </a:pPr>
            <a:r>
              <a:rPr sz="2400"/>
              <a:t>Consistency</a:t>
            </a:r>
          </a:p>
          <a:p>
            <a:pPr lvl="0" marL="609600" indent="-609600">
              <a:defRPr sz="1800"/>
            </a:pPr>
            <a:r>
              <a:rPr sz="2400"/>
              <a:t>Generality</a:t>
            </a:r>
          </a:p>
          <a:p>
            <a:pPr lvl="0" marL="609600" indent="-609600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2843" name="Shape 2843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Cleaning up the code</a:t>
            </a:r>
          </a:p>
        </p:txBody>
      </p:sp>
      <p:sp>
        <p:nvSpPr>
          <p:cNvPr id="2844" name="Shape 2844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45" name="Shape 284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846" name="Screen Shot 2017-05-24 at 8.55.29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4267" y="324583"/>
            <a:ext cx="4229070" cy="4494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Shape 2848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609600" indent="-609600">
              <a:defRPr sz="1800"/>
            </a:pPr>
            <a:r>
              <a:rPr sz="2400"/>
              <a:t>Pylint</a:t>
            </a:r>
          </a:p>
          <a:p>
            <a:pPr lvl="0" marL="609600" indent="-609600">
              <a:defRPr sz="1800"/>
            </a:pPr>
            <a:r>
              <a:rPr sz="2400"/>
              <a:t>Docstring</a:t>
            </a:r>
          </a:p>
          <a:p>
            <a:pPr lvl="0" marL="609600" indent="-609600">
              <a:defRPr sz="1800"/>
            </a:pPr>
            <a:r>
              <a:rPr sz="2400"/>
              <a:t>Pydoc</a:t>
            </a:r>
          </a:p>
        </p:txBody>
      </p:sp>
      <p:sp>
        <p:nvSpPr>
          <p:cNvPr id="2849" name="Shape 2849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Documentation</a:t>
            </a:r>
          </a:p>
        </p:txBody>
      </p:sp>
      <p:sp>
        <p:nvSpPr>
          <p:cNvPr id="2850" name="Shape 2850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51" name="Shape 285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852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790" y="516082"/>
            <a:ext cx="5143659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Shape 2854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2855" name="Shape 2855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56" name="Shape 285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2857" name="image30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5870" y="660309"/>
            <a:ext cx="3272260" cy="3822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Shape 2859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Multithreaded Programming</a:t>
            </a:r>
          </a:p>
          <a:p>
            <a:pPr lvl="0" marL="457200" indent="-457200">
              <a:defRPr sz="1800"/>
            </a:pPr>
            <a:r>
              <a:rPr sz="2400"/>
              <a:t>JSON</a:t>
            </a:r>
          </a:p>
          <a:p>
            <a:pPr lvl="0" marL="457200" indent="-457200">
              <a:defRPr sz="1800"/>
            </a:pPr>
            <a:r>
              <a:rPr sz="2400"/>
              <a:t>WebSockets</a:t>
            </a:r>
            <a:endParaRPr sz="2400"/>
          </a:p>
          <a:p>
            <a:pPr lvl="0" marL="457200" indent="-457200">
              <a:defRPr sz="1800"/>
            </a:pPr>
            <a:r>
              <a:rPr sz="2400"/>
              <a:t>Logging</a:t>
            </a:r>
          </a:p>
          <a:p>
            <a:pPr lvl="0" marL="457200" indent="-457200">
              <a:defRPr sz="1800"/>
            </a:pPr>
            <a:r>
              <a:rPr sz="2400"/>
              <a:t>The importance of source control</a:t>
            </a:r>
          </a:p>
          <a:p>
            <a:pPr lvl="0" marL="457200" indent="-457200">
              <a:defRPr sz="1800"/>
            </a:pPr>
            <a:r>
              <a:rPr sz="2400"/>
              <a:t>Linux Commands</a:t>
            </a:r>
          </a:p>
        </p:txBody>
      </p:sp>
      <p:sp>
        <p:nvSpPr>
          <p:cNvPr id="2860" name="Shape 286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Things we learned</a:t>
            </a:r>
          </a:p>
        </p:txBody>
      </p:sp>
      <p:sp>
        <p:nvSpPr>
          <p:cNvPr id="2861" name="Shape 2861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62" name="Shape 286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Shape 2864"/>
          <p:cNvSpPr/>
          <p:nvPr>
            <p:ph type="body" idx="1"/>
          </p:nvPr>
        </p:nvSpPr>
        <p:spPr>
          <a:xfrm>
            <a:off x="341085" y="967738"/>
            <a:ext cx="4688118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457200" indent="-457200">
              <a:defRPr sz="1800"/>
            </a:pPr>
            <a:r>
              <a:rPr sz="2400"/>
              <a:t>Not having root access</a:t>
            </a:r>
          </a:p>
          <a:p>
            <a:pPr lvl="0" marL="457200" indent="-457200">
              <a:defRPr sz="1800"/>
            </a:pPr>
            <a:r>
              <a:rPr sz="2400"/>
              <a:t>Constant debugging</a:t>
            </a:r>
          </a:p>
          <a:p>
            <a:pPr lvl="0" marL="457200" indent="-457200">
              <a:defRPr sz="1800"/>
            </a:pPr>
            <a:r>
              <a:rPr sz="2400"/>
              <a:t>Difficulty having things installed</a:t>
            </a:r>
          </a:p>
          <a:p>
            <a:pPr lvl="0" marL="457200" indent="-457200">
              <a:defRPr sz="1800"/>
            </a:pPr>
            <a:r>
              <a:rPr sz="2400"/>
              <a:t>New concepts</a:t>
            </a:r>
          </a:p>
        </p:txBody>
      </p:sp>
      <p:sp>
        <p:nvSpPr>
          <p:cNvPr id="2865" name="Shape 286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Challenges we faced</a:t>
            </a:r>
          </a:p>
        </p:txBody>
      </p:sp>
      <p:sp>
        <p:nvSpPr>
          <p:cNvPr id="2866" name="Shape 2866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67" name="Shape 286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Shape 2869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buSzTx/>
              <a:buNone/>
              <a:defRPr sz="1800"/>
            </a:pPr>
            <a:r>
              <a:rPr sz="2400"/>
              <a:t>Interning at JPL was:</a:t>
            </a:r>
          </a:p>
          <a:p>
            <a:pPr lvl="5" marL="2332788" indent="-427788">
              <a:buFontTx/>
              <a:defRPr sz="1800"/>
            </a:pPr>
            <a:r>
              <a:rPr sz="2400"/>
              <a:t>Amazing</a:t>
            </a:r>
          </a:p>
          <a:p>
            <a:pPr lvl="5" marL="2332788" indent="-427788">
              <a:buFontTx/>
              <a:defRPr sz="1800"/>
            </a:pPr>
            <a:r>
              <a:rPr sz="2400"/>
              <a:t>Inspiring</a:t>
            </a:r>
          </a:p>
          <a:p>
            <a:pPr lvl="5" marL="2332788" indent="-427788">
              <a:buFontTx/>
              <a:defRPr sz="1800"/>
            </a:pPr>
            <a:r>
              <a:rPr sz="2400"/>
              <a:t>A tremendous learning experience</a:t>
            </a:r>
          </a:p>
          <a:p>
            <a:pPr lvl="5" marL="2332788" indent="-427788">
              <a:buFontTx/>
              <a:defRPr sz="1800"/>
            </a:pPr>
            <a:r>
              <a:rPr sz="2400"/>
              <a:t>A great place to hone our skills</a:t>
            </a:r>
          </a:p>
          <a:p>
            <a:pPr lvl="5" marL="2332788" indent="-427788">
              <a:buFontTx/>
              <a:defRPr sz="1800"/>
            </a:pPr>
            <a:r>
              <a:rPr sz="2400"/>
              <a:t>Humbling</a:t>
            </a:r>
          </a:p>
          <a:p>
            <a:pPr lvl="5" marL="2332788" indent="-427788">
              <a:buFontTx/>
              <a:defRPr sz="1800"/>
            </a:pPr>
            <a:r>
              <a:rPr sz="2400"/>
              <a:t>Hard work</a:t>
            </a:r>
          </a:p>
          <a:p>
            <a:pPr lvl="5" marL="2332788" indent="-427788">
              <a:buFontTx/>
              <a:defRPr sz="1800"/>
            </a:pPr>
            <a:r>
              <a:rPr sz="2400"/>
              <a:t>Very fun</a:t>
            </a:r>
          </a:p>
        </p:txBody>
      </p:sp>
      <p:sp>
        <p:nvSpPr>
          <p:cNvPr id="2870" name="Shape 2870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/>
            </a:lvl1pPr>
          </a:lstStyle>
          <a:p>
            <a:pPr lvl="0">
              <a:defRPr b="0" sz="1800"/>
            </a:pPr>
            <a:r>
              <a:rPr b="1" sz="2500"/>
              <a:t>Final Thoughts</a:t>
            </a:r>
          </a:p>
        </p:txBody>
      </p:sp>
      <p:sp>
        <p:nvSpPr>
          <p:cNvPr id="2871" name="Shape 2871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72" name="Shape 287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Shape 2874"/>
          <p:cNvSpPr/>
          <p:nvPr>
            <p:ph type="body" idx="1"/>
          </p:nvPr>
        </p:nvSpPr>
        <p:spPr>
          <a:xfrm>
            <a:off x="341087" y="967738"/>
            <a:ext cx="8364764" cy="375190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Special thanks to: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Marc Pomerantz - SIRI Mentor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Calvin Huang - Supro Developer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Michael Sandoval - Maritime Robotics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Michael Wolf - Maritime Robotics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William Adler - IT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Roslyn Soto - SIRI Coordinator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Eddie Gonzales - Education Office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Jessica Parker - Education Office</a:t>
            </a:r>
          </a:p>
          <a:p>
            <a:pPr lvl="8" marL="0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Daisy Sang - Faculty Advisor</a:t>
            </a:r>
          </a:p>
          <a:p>
            <a:pPr lvl="4" marL="0" indent="758951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And all the wonderful people at JPL. You are all awesome!</a:t>
            </a:r>
          </a:p>
        </p:txBody>
      </p:sp>
      <p:sp>
        <p:nvSpPr>
          <p:cNvPr id="2875" name="Shape 2875"/>
          <p:cNvSpPr/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2876" name="Shape 2876"/>
          <p:cNvSpPr/>
          <p:nvPr>
            <p:ph type="sldNum" sz="quarter" idx="2"/>
          </p:nvPr>
        </p:nvSpPr>
        <p:spPr>
          <a:xfrm>
            <a:off x="6553200" y="4797742"/>
            <a:ext cx="2053883" cy="274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</a:fld>
          </a:p>
        </p:txBody>
      </p:sp>
      <p:sp>
        <p:nvSpPr>
          <p:cNvPr id="2877" name="Shape 287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Shape 2622"/>
          <p:cNvSpPr/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b="0" sz="1800"/>
            </a:pPr>
            <a:r>
              <a:rPr b="1" sz="2400"/>
              <a:t>Supro</a:t>
            </a:r>
            <a:r>
              <a:rPr sz="2400"/>
              <a:t> is used for monitoring and managing processes running across an autonomous fleet.</a:t>
            </a:r>
          </a:p>
        </p:txBody>
      </p:sp>
      <p:pic>
        <p:nvPicPr>
          <p:cNvPr id="2623" name="image7.png" descr="testbe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908" y="1022350"/>
            <a:ext cx="6989352" cy="3780298"/>
          </a:xfrm>
          <a:prstGeom prst="rect">
            <a:avLst/>
          </a:prstGeom>
          <a:ln w="12700">
            <a:miter lim="400000"/>
          </a:ln>
        </p:spPr>
      </p:pic>
      <p:sp>
        <p:nvSpPr>
          <p:cNvPr id="2624" name="Shape 2624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sp>
        <p:nvSpPr>
          <p:cNvPr id="2625" name="Shape 2625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Shape 2627"/>
          <p:cNvSpPr/>
          <p:nvPr>
            <p:ph type="title"/>
          </p:nvPr>
        </p:nvSpPr>
        <p:spPr>
          <a:xfrm>
            <a:off x="166147" y="16956"/>
            <a:ext cx="2994506" cy="46834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defRPr b="0" sz="1800"/>
            </a:pPr>
            <a:r>
              <a:rPr b="1" sz="2400"/>
              <a:t>Supro</a:t>
            </a:r>
            <a:r>
              <a:rPr sz="2400"/>
              <a:t> allows the user the ability to track and control multiple processors running </a:t>
            </a:r>
            <a:r>
              <a:rPr b="1" sz="2400"/>
              <a:t>supervisor</a:t>
            </a:r>
            <a:r>
              <a:rPr sz="2400"/>
              <a:t>.</a:t>
            </a:r>
          </a:p>
          <a:p>
            <a:pPr lvl="0">
              <a:spcBef>
                <a:spcPts val="500"/>
              </a:spcBef>
              <a:defRPr b="0" sz="1800"/>
            </a:pPr>
          </a:p>
          <a:p>
            <a:pPr lvl="0" marL="240631" indent="-240631">
              <a:spcBef>
                <a:spcPts val="500"/>
              </a:spcBef>
              <a:defRPr b="0" sz="1800"/>
            </a:pPr>
            <a:r>
              <a:rPr sz="2400"/>
              <a:t>Multiple processors may exist within a single vehicle</a:t>
            </a:r>
          </a:p>
          <a:p>
            <a:pPr lvl="0" marL="240631" indent="-240631">
              <a:spcBef>
                <a:spcPts val="500"/>
              </a:spcBef>
              <a:defRPr b="0" sz="1800"/>
            </a:pPr>
            <a:r>
              <a:rPr sz="2400"/>
              <a:t>Multiple vehicles may exist in a testbed</a:t>
            </a:r>
          </a:p>
        </p:txBody>
      </p:sp>
      <p:sp>
        <p:nvSpPr>
          <p:cNvPr id="2628" name="Shape 2628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29" name="Shape 2629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2630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9761" y="34476"/>
            <a:ext cx="5496640" cy="4683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Shape 2632"/>
          <p:cNvSpPr/>
          <p:nvPr>
            <p:ph type="title"/>
          </p:nvPr>
        </p:nvSpPr>
        <p:spPr>
          <a:xfrm>
            <a:off x="320977" y="243756"/>
            <a:ext cx="4192317" cy="450832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 Detail View</a:t>
            </a:r>
          </a:p>
          <a:p>
            <a:pPr lvl="0">
              <a:defRPr b="0" sz="1800"/>
            </a:pPr>
          </a:p>
          <a:p>
            <a:pPr lvl="0">
              <a:defRPr b="0" sz="1800"/>
            </a:pPr>
            <a:r>
              <a:rPr sz="2400"/>
              <a:t>The detail view shows all processes managed by an instance of </a:t>
            </a:r>
            <a:r>
              <a:rPr b="1" sz="2400"/>
              <a:t>Supervisor</a:t>
            </a:r>
            <a:r>
              <a:rPr sz="2400"/>
              <a:t> on a single CPU.</a:t>
            </a:r>
          </a:p>
          <a:p>
            <a:pPr lvl="0">
              <a:defRPr b="0" sz="1800"/>
            </a:pPr>
          </a:p>
        </p:txBody>
      </p:sp>
      <p:pic>
        <p:nvPicPr>
          <p:cNvPr id="2633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907" y="-1527624"/>
            <a:ext cx="7431290" cy="633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634" name="Shape 2634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35" name="Shape 2635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Shape 2637"/>
          <p:cNvSpPr/>
          <p:nvPr>
            <p:ph type="sldNum" sz="quarter" idx="2"/>
          </p:nvPr>
        </p:nvSpPr>
        <p:spPr>
          <a:xfrm>
            <a:off x="6553200" y="4846344"/>
            <a:ext cx="2053883" cy="1774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2638" name="Shape 2638"/>
          <p:cNvSpPr/>
          <p:nvPr>
            <p:ph type="title"/>
          </p:nvPr>
        </p:nvSpPr>
        <p:spPr>
          <a:xfrm>
            <a:off x="320977" y="243756"/>
            <a:ext cx="4192317" cy="450832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448055">
              <a:defRPr b="0" sz="1800"/>
            </a:pPr>
            <a:r>
              <a:rPr b="1" sz="2352"/>
              <a:t>Supro Detail View</a:t>
            </a:r>
            <a:endParaRPr sz="1764"/>
          </a:p>
          <a:p>
            <a:pPr lvl="0" defTabSz="448055">
              <a:defRPr b="0" sz="1800"/>
            </a:pPr>
            <a:endParaRPr sz="1764"/>
          </a:p>
          <a:p>
            <a:pPr lvl="0" defTabSz="448055">
              <a:defRPr b="0" sz="1800"/>
            </a:pPr>
            <a:r>
              <a:rPr sz="2352"/>
              <a:t>Each process shows its state.</a:t>
            </a:r>
            <a:endParaRPr sz="1764"/>
          </a:p>
          <a:p>
            <a:pPr lvl="0" defTabSz="448055">
              <a:defRPr b="0" sz="1800"/>
            </a:pPr>
            <a:endParaRPr sz="1764"/>
          </a:p>
          <a:p>
            <a:pPr lvl="0" defTabSz="448055">
              <a:defRPr b="0" sz="1800"/>
            </a:pPr>
            <a:r>
              <a:rPr sz="2352" u="sng"/>
              <a:t>Process States</a:t>
            </a:r>
            <a:r>
              <a:rPr sz="2352"/>
              <a:t>:</a:t>
            </a:r>
            <a:endParaRPr sz="1764"/>
          </a:p>
          <a:p>
            <a:pPr lvl="0" defTabSz="448055">
              <a:defRPr b="0" sz="1800"/>
            </a:pPr>
            <a:endParaRPr sz="1764"/>
          </a:p>
          <a:p>
            <a:pPr lvl="3" marL="235818" indent="884321" defTabSz="448055">
              <a:defRPr b="0" sz="1800"/>
            </a:pPr>
            <a:r>
              <a:rPr b="1" sz="2352"/>
              <a:t>RUNNING</a:t>
            </a:r>
            <a:endParaRPr sz="1764"/>
          </a:p>
          <a:p>
            <a:pPr lvl="3" marL="235818" indent="884321" defTabSz="448055">
              <a:defRPr b="0" sz="1800"/>
            </a:pPr>
            <a:r>
              <a:rPr b="1" sz="2352"/>
              <a:t>STOPPED</a:t>
            </a:r>
            <a:endParaRPr sz="1764"/>
          </a:p>
          <a:p>
            <a:pPr lvl="3" marL="235818" indent="884321" defTabSz="448055">
              <a:defRPr b="0" sz="1800"/>
            </a:pPr>
            <a:r>
              <a:rPr b="1" sz="2352"/>
              <a:t>BACKOFF</a:t>
            </a:r>
            <a:endParaRPr sz="1764"/>
          </a:p>
          <a:p>
            <a:pPr lvl="3" marL="235818" indent="884321" defTabSz="448055">
              <a:defRPr b="0" sz="1800"/>
            </a:pPr>
            <a:r>
              <a:rPr b="1" sz="2352"/>
              <a:t>FATAL</a:t>
            </a:r>
            <a:br>
              <a:rPr b="1" sz="2352"/>
            </a:br>
            <a:endParaRPr b="1" sz="2352"/>
          </a:p>
          <a:p>
            <a:pPr lvl="2" marL="235818" indent="510941" defTabSz="448055">
              <a:defRPr b="0" sz="1800"/>
            </a:pPr>
            <a:endParaRPr b="1" sz="2352"/>
          </a:p>
          <a:p>
            <a:pPr lvl="0" defTabSz="448055">
              <a:defRPr b="0" sz="1800"/>
            </a:pPr>
            <a:endParaRPr sz="1764"/>
          </a:p>
        </p:txBody>
      </p:sp>
      <p:pic>
        <p:nvPicPr>
          <p:cNvPr id="2639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907" y="-1527624"/>
            <a:ext cx="7431290" cy="633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640" name="Shape 2640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41" name="Shape 2641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Shape 2643"/>
          <p:cNvSpPr/>
          <p:nvPr>
            <p:ph type="sldNum" sz="quarter" idx="2"/>
          </p:nvPr>
        </p:nvSpPr>
        <p:spPr>
          <a:xfrm>
            <a:off x="6553200" y="4846344"/>
            <a:ext cx="2053883" cy="1774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</a:fld>
          </a:p>
        </p:txBody>
      </p:sp>
      <p:sp>
        <p:nvSpPr>
          <p:cNvPr id="2644" name="Shape 2644"/>
          <p:cNvSpPr/>
          <p:nvPr>
            <p:ph type="title"/>
          </p:nvPr>
        </p:nvSpPr>
        <p:spPr>
          <a:xfrm>
            <a:off x="320977" y="243756"/>
            <a:ext cx="4192317" cy="450832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/>
            </a:pPr>
            <a:r>
              <a:rPr b="1" sz="2400"/>
              <a:t>Supro Detail View</a:t>
            </a:r>
          </a:p>
          <a:p>
            <a:pPr lvl="0">
              <a:defRPr b="0" sz="1800"/>
            </a:pPr>
          </a:p>
          <a:p>
            <a:pPr lvl="0">
              <a:defRPr b="0" sz="1800"/>
            </a:pPr>
            <a:r>
              <a:rPr sz="2400"/>
              <a:t>Users may </a:t>
            </a:r>
            <a:r>
              <a:rPr b="1" sz="2400"/>
              <a:t>start</a:t>
            </a:r>
            <a:r>
              <a:rPr sz="2400"/>
              <a:t> and </a:t>
            </a:r>
            <a:r>
              <a:rPr b="1" sz="2400"/>
              <a:t>stop</a:t>
            </a:r>
            <a:r>
              <a:rPr sz="2400"/>
              <a:t> processes and can also pull up a processes </a:t>
            </a:r>
            <a:r>
              <a:rPr b="1" sz="2400"/>
              <a:t>Tail-log</a:t>
            </a:r>
            <a:r>
              <a:rPr sz="2400"/>
              <a:t>.</a:t>
            </a:r>
          </a:p>
          <a:p>
            <a:pPr lvl="0">
              <a:defRPr b="0" sz="1800"/>
            </a:pPr>
          </a:p>
        </p:txBody>
      </p:sp>
      <p:pic>
        <p:nvPicPr>
          <p:cNvPr id="2645" name="image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907" y="-1527624"/>
            <a:ext cx="7431290" cy="633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646" name="Shape 2646"/>
          <p:cNvSpPr/>
          <p:nvPr/>
        </p:nvSpPr>
        <p:spPr>
          <a:xfrm>
            <a:off x="341297" y="4797742"/>
            <a:ext cx="21336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2647" name="Shape 2647"/>
          <p:cNvSpPr/>
          <p:nvPr/>
        </p:nvSpPr>
        <p:spPr>
          <a:xfrm>
            <a:off x="6553200" y="4797742"/>
            <a:ext cx="2053883" cy="2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